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781" r:id="rId4"/>
    <p:sldMasterId id="214748378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Lexend SemiBold"/>
      <p:regular r:id="rId17"/>
      <p:bold r:id="rId18"/>
    </p:embeddedFont>
    <p:embeddedFont>
      <p:font typeface="Inter SemiBold"/>
      <p:regular r:id="rId19"/>
      <p:bold r:id="rId20"/>
      <p:italic r:id="rId21"/>
      <p:boldItalic r:id="rId22"/>
    </p:embeddedFont>
    <p:embeddedFont>
      <p:font typeface="Inter Light"/>
      <p:regular r:id="rId23"/>
      <p:bold r:id="rId24"/>
      <p:italic r:id="rId25"/>
      <p:boldItalic r:id="rId26"/>
    </p:embeddedFont>
    <p:embeddedFont>
      <p:font typeface="Lexend Light"/>
      <p:regular r:id="rId27"/>
      <p:bold r:id="rId28"/>
    </p:embeddedFont>
    <p:embeddedFont>
      <p:font typeface="Gowun Batang"/>
      <p:regular r:id="rId29"/>
      <p:bold r:id="rId30"/>
    </p:embeddedFont>
    <p:embeddedFont>
      <p:font typeface="Inter"/>
      <p:regular r:id="rId31"/>
      <p:bold r:id="rId32"/>
      <p:italic r:id="rId33"/>
      <p:boldItalic r:id="rId34"/>
    </p:embeddedFont>
    <p:embeddedFont>
      <p:font typeface="Lexend"/>
      <p:regular r:id="rId35"/>
      <p:bold r:id="rId36"/>
    </p:embeddedFont>
    <p:embeddedFont>
      <p:font typeface="Lexend ExtraLight"/>
      <p:regular r:id="rId37"/>
      <p:bold r:id="rId38"/>
    </p:embeddedFont>
    <p:embeddedFont>
      <p:font typeface="Inter Medium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Medium-bold.fntdata"/><Relationship Id="rId42" Type="http://schemas.openxmlformats.org/officeDocument/2006/relationships/font" Target="fonts/InterMedium-boldItalic.fntdata"/><Relationship Id="rId41" Type="http://schemas.openxmlformats.org/officeDocument/2006/relationships/font" Target="fonts/Inter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-regular.fntdata"/><Relationship Id="rId30" Type="http://schemas.openxmlformats.org/officeDocument/2006/relationships/font" Target="fonts/GowunBatang-bold.fntdata"/><Relationship Id="rId33" Type="http://schemas.openxmlformats.org/officeDocument/2006/relationships/font" Target="fonts/Inter-italic.fntdata"/><Relationship Id="rId32" Type="http://schemas.openxmlformats.org/officeDocument/2006/relationships/font" Target="fonts/Inter-bold.fntdata"/><Relationship Id="rId35" Type="http://schemas.openxmlformats.org/officeDocument/2006/relationships/font" Target="fonts/Lexend-regular.fntdata"/><Relationship Id="rId34" Type="http://schemas.openxmlformats.org/officeDocument/2006/relationships/font" Target="fonts/Inter-boldItalic.fntdata"/><Relationship Id="rId37" Type="http://schemas.openxmlformats.org/officeDocument/2006/relationships/font" Target="fonts/LexendExtraLight-regular.fntdata"/><Relationship Id="rId36" Type="http://schemas.openxmlformats.org/officeDocument/2006/relationships/font" Target="fonts/Lexend-bold.fntdata"/><Relationship Id="rId39" Type="http://schemas.openxmlformats.org/officeDocument/2006/relationships/font" Target="fonts/InterMedium-regular.fntdata"/><Relationship Id="rId38" Type="http://schemas.openxmlformats.org/officeDocument/2006/relationships/font" Target="fonts/LexendExtraLight-bold.fntdata"/><Relationship Id="rId20" Type="http://schemas.openxmlformats.org/officeDocument/2006/relationships/font" Target="fonts/InterSemiBold-bold.fntdata"/><Relationship Id="rId22" Type="http://schemas.openxmlformats.org/officeDocument/2006/relationships/font" Target="fonts/InterSemiBold-boldItalic.fntdata"/><Relationship Id="rId21" Type="http://schemas.openxmlformats.org/officeDocument/2006/relationships/font" Target="fonts/InterSemiBold-italic.fntdata"/><Relationship Id="rId24" Type="http://schemas.openxmlformats.org/officeDocument/2006/relationships/font" Target="fonts/InterLight-bold.fntdata"/><Relationship Id="rId23" Type="http://schemas.openxmlformats.org/officeDocument/2006/relationships/font" Target="fonts/InterLight-regular.fntdata"/><Relationship Id="rId26" Type="http://schemas.openxmlformats.org/officeDocument/2006/relationships/font" Target="fonts/InterLight-boldItalic.fntdata"/><Relationship Id="rId25" Type="http://schemas.openxmlformats.org/officeDocument/2006/relationships/font" Target="fonts/InterLight-italic.fntdata"/><Relationship Id="rId28" Type="http://schemas.openxmlformats.org/officeDocument/2006/relationships/font" Target="fonts/LexendLight-bold.fntdata"/><Relationship Id="rId27" Type="http://schemas.openxmlformats.org/officeDocument/2006/relationships/font" Target="fonts/LexendLight-regular.fntdata"/><Relationship Id="rId29" Type="http://schemas.openxmlformats.org/officeDocument/2006/relationships/font" Target="fonts/GowunBatang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LexendSemiBold-regular.fntdata"/><Relationship Id="rId16" Type="http://schemas.openxmlformats.org/officeDocument/2006/relationships/slide" Target="slides/slide10.xml"/><Relationship Id="rId19" Type="http://schemas.openxmlformats.org/officeDocument/2006/relationships/font" Target="fonts/InterSemiBold-regular.fntdata"/><Relationship Id="rId18" Type="http://schemas.openxmlformats.org/officeDocument/2006/relationships/font" Target="fonts/LexendSemiBold-bold.fntdata"/></Relationships>
</file>

<file path=ppt/media/image1.png>
</file>

<file path=ppt/media/image2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33d4fba0bec_0_1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33d4fba0bec_0_1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g3ad01ae4e23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6" name="Google Shape;1956;g3ad01ae4e23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ad01ae4e2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ad01ae4e2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3ad01ae4e2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3ad01ae4e2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g3ad01ae4e2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" name="Google Shape;1906;g3ad01ae4e2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g3ad01ae4e23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4" name="Google Shape;1914;g3ad01ae4e2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0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g3ad01ae4e2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" name="Google Shape;1922;g3ad01ae4e2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9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g3ad01ae4e2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1" name="Google Shape;1931;g3ad01ae4e2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g3ad01ae4e23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" name="Google Shape;1940;g3ad01ae4e2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6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g3ad01ae4e23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" name="Google Shape;1948;g3ad01ae4e23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1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521375" y="2782850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2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1">
  <p:cSld name="BLANK_1_1_1_1_1_1_1_1_1_1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"/>
          <p:cNvSpPr txBox="1"/>
          <p:nvPr>
            <p:ph type="title"/>
          </p:nvPr>
        </p:nvSpPr>
        <p:spPr>
          <a:xfrm>
            <a:off x="521250" y="841675"/>
            <a:ext cx="1923300" cy="3842100"/>
          </a:xfrm>
          <a:prstGeom prst="rect">
            <a:avLst/>
          </a:prstGeom>
        </p:spPr>
        <p:txBody>
          <a:bodyPr anchorCtr="0" anchor="t" bIns="91425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8" name="Google Shape;228;p11"/>
          <p:cNvSpPr txBox="1"/>
          <p:nvPr>
            <p:ph idx="2" type="title"/>
          </p:nvPr>
        </p:nvSpPr>
        <p:spPr>
          <a:xfrm>
            <a:off x="244515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9" name="Google Shape;229;p11"/>
          <p:cNvSpPr txBox="1"/>
          <p:nvPr>
            <p:ph idx="3" type="title"/>
          </p:nvPr>
        </p:nvSpPr>
        <p:spPr>
          <a:xfrm>
            <a:off x="467860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0" name="Google Shape;230;p11"/>
          <p:cNvSpPr txBox="1"/>
          <p:nvPr>
            <p:ph idx="4" type="title"/>
          </p:nvPr>
        </p:nvSpPr>
        <p:spPr>
          <a:xfrm>
            <a:off x="691205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1" name="Google Shape;231;p11"/>
          <p:cNvSpPr txBox="1"/>
          <p:nvPr>
            <p:ph idx="1" type="body"/>
          </p:nvPr>
        </p:nvSpPr>
        <p:spPr>
          <a:xfrm>
            <a:off x="2444900" y="1411425"/>
            <a:ext cx="2233200" cy="10914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32" name="Google Shape;232;p11"/>
          <p:cNvSpPr txBox="1"/>
          <p:nvPr>
            <p:ph idx="5" type="body"/>
          </p:nvPr>
        </p:nvSpPr>
        <p:spPr>
          <a:xfrm>
            <a:off x="6913250" y="1411425"/>
            <a:ext cx="2233200" cy="10914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33" name="Google Shape;233;p11"/>
          <p:cNvSpPr txBox="1"/>
          <p:nvPr>
            <p:ph idx="6" type="title"/>
          </p:nvPr>
        </p:nvSpPr>
        <p:spPr>
          <a:xfrm>
            <a:off x="7583463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4" name="Google Shape;234;p11"/>
          <p:cNvSpPr txBox="1"/>
          <p:nvPr>
            <p:ph idx="7" type="subTitle"/>
          </p:nvPr>
        </p:nvSpPr>
        <p:spPr>
          <a:xfrm>
            <a:off x="6912288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5" name="Google Shape;235;p11"/>
          <p:cNvSpPr txBox="1"/>
          <p:nvPr>
            <p:ph idx="8" type="subTitle"/>
          </p:nvPr>
        </p:nvSpPr>
        <p:spPr>
          <a:xfrm>
            <a:off x="6912288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6" name="Google Shape;236;p11"/>
          <p:cNvSpPr txBox="1"/>
          <p:nvPr>
            <p:ph idx="9" type="subTitle"/>
          </p:nvPr>
        </p:nvSpPr>
        <p:spPr>
          <a:xfrm>
            <a:off x="6912288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7" name="Google Shape;237;p11"/>
          <p:cNvSpPr txBox="1"/>
          <p:nvPr>
            <p:ph idx="13" type="title"/>
          </p:nvPr>
        </p:nvSpPr>
        <p:spPr>
          <a:xfrm>
            <a:off x="7583463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8" name="Google Shape;238;p11"/>
          <p:cNvSpPr txBox="1"/>
          <p:nvPr>
            <p:ph idx="14" type="title"/>
          </p:nvPr>
        </p:nvSpPr>
        <p:spPr>
          <a:xfrm>
            <a:off x="7583463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9" name="Google Shape;239;p11"/>
          <p:cNvSpPr txBox="1"/>
          <p:nvPr>
            <p:ph idx="15" type="title"/>
          </p:nvPr>
        </p:nvSpPr>
        <p:spPr>
          <a:xfrm>
            <a:off x="8535075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0" name="Google Shape;240;p11"/>
          <p:cNvSpPr txBox="1"/>
          <p:nvPr>
            <p:ph idx="16" type="title"/>
          </p:nvPr>
        </p:nvSpPr>
        <p:spPr>
          <a:xfrm>
            <a:off x="8535075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1" name="Google Shape;241;p11"/>
          <p:cNvSpPr txBox="1"/>
          <p:nvPr>
            <p:ph idx="17" type="title"/>
          </p:nvPr>
        </p:nvSpPr>
        <p:spPr>
          <a:xfrm>
            <a:off x="8535075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2" name="Google Shape;242;p11"/>
          <p:cNvSpPr txBox="1"/>
          <p:nvPr>
            <p:ph idx="18" type="title"/>
          </p:nvPr>
        </p:nvSpPr>
        <p:spPr>
          <a:xfrm>
            <a:off x="5349963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3" name="Google Shape;243;p11"/>
          <p:cNvSpPr txBox="1"/>
          <p:nvPr>
            <p:ph idx="19" type="subTitle"/>
          </p:nvPr>
        </p:nvSpPr>
        <p:spPr>
          <a:xfrm>
            <a:off x="4678788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4" name="Google Shape;244;p11"/>
          <p:cNvSpPr txBox="1"/>
          <p:nvPr>
            <p:ph idx="20" type="subTitle"/>
          </p:nvPr>
        </p:nvSpPr>
        <p:spPr>
          <a:xfrm>
            <a:off x="4678788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5" name="Google Shape;245;p11"/>
          <p:cNvSpPr txBox="1"/>
          <p:nvPr>
            <p:ph idx="21" type="subTitle"/>
          </p:nvPr>
        </p:nvSpPr>
        <p:spPr>
          <a:xfrm>
            <a:off x="4678788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6" name="Google Shape;246;p11"/>
          <p:cNvSpPr txBox="1"/>
          <p:nvPr>
            <p:ph idx="22" type="title"/>
          </p:nvPr>
        </p:nvSpPr>
        <p:spPr>
          <a:xfrm>
            <a:off x="5349963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7" name="Google Shape;247;p11"/>
          <p:cNvSpPr txBox="1"/>
          <p:nvPr>
            <p:ph idx="23" type="title"/>
          </p:nvPr>
        </p:nvSpPr>
        <p:spPr>
          <a:xfrm>
            <a:off x="5349963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8" name="Google Shape;248;p11"/>
          <p:cNvSpPr txBox="1"/>
          <p:nvPr>
            <p:ph idx="24" type="title"/>
          </p:nvPr>
        </p:nvSpPr>
        <p:spPr>
          <a:xfrm>
            <a:off x="3112275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9" name="Google Shape;249;p11"/>
          <p:cNvSpPr txBox="1"/>
          <p:nvPr>
            <p:ph idx="25" type="subTitle"/>
          </p:nvPr>
        </p:nvSpPr>
        <p:spPr>
          <a:xfrm>
            <a:off x="2441100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50" name="Google Shape;250;p11"/>
          <p:cNvSpPr txBox="1"/>
          <p:nvPr>
            <p:ph idx="26" type="subTitle"/>
          </p:nvPr>
        </p:nvSpPr>
        <p:spPr>
          <a:xfrm>
            <a:off x="2441100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51" name="Google Shape;251;p11"/>
          <p:cNvSpPr txBox="1"/>
          <p:nvPr>
            <p:ph idx="27" type="subTitle"/>
          </p:nvPr>
        </p:nvSpPr>
        <p:spPr>
          <a:xfrm>
            <a:off x="2441100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52" name="Google Shape;252;p11"/>
          <p:cNvSpPr txBox="1"/>
          <p:nvPr>
            <p:ph idx="28" type="title"/>
          </p:nvPr>
        </p:nvSpPr>
        <p:spPr>
          <a:xfrm>
            <a:off x="3112275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53" name="Google Shape;253;p11"/>
          <p:cNvSpPr txBox="1"/>
          <p:nvPr/>
        </p:nvSpPr>
        <p:spPr>
          <a:xfrm>
            <a:off x="5762125" y="3346325"/>
            <a:ext cx="6111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8287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2"/>
                </a:solidFill>
                <a:latin typeface="Inter Medium"/>
                <a:ea typeface="Inter Medium"/>
                <a:cs typeface="Inter Medium"/>
                <a:sym typeface="Inter Medium"/>
              </a:rPr>
              <a:t>00%</a:t>
            </a:r>
            <a:endParaRPr sz="1000">
              <a:solidFill>
                <a:schemeClr val="lt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4" name="Google Shape;254;p11"/>
          <p:cNvSpPr txBox="1"/>
          <p:nvPr>
            <p:ph idx="2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55" name="Google Shape;255;p11"/>
          <p:cNvSpPr txBox="1"/>
          <p:nvPr>
            <p:ph idx="30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56" name="Google Shape;256;p11"/>
          <p:cNvSpPr txBox="1"/>
          <p:nvPr>
            <p:ph idx="31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257" name="Google Shape;257;p1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8" name="Google Shape;258;p1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9" name="Google Shape;259;p11"/>
          <p:cNvSpPr txBox="1"/>
          <p:nvPr>
            <p:ph idx="32" type="title"/>
          </p:nvPr>
        </p:nvSpPr>
        <p:spPr>
          <a:xfrm flipH="1">
            <a:off x="524150" y="334900"/>
            <a:ext cx="62487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260" name="Google Shape;260;p11"/>
          <p:cNvSpPr txBox="1"/>
          <p:nvPr>
            <p:ph idx="33" type="title"/>
          </p:nvPr>
        </p:nvSpPr>
        <p:spPr>
          <a:xfrm>
            <a:off x="3112275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1" name="Google Shape;261;p11"/>
          <p:cNvSpPr txBox="1"/>
          <p:nvPr>
            <p:ph idx="34" type="title"/>
          </p:nvPr>
        </p:nvSpPr>
        <p:spPr>
          <a:xfrm>
            <a:off x="4067600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62" name="Google Shape;262;p11"/>
          <p:cNvSpPr txBox="1"/>
          <p:nvPr>
            <p:ph idx="35" type="title"/>
          </p:nvPr>
        </p:nvSpPr>
        <p:spPr>
          <a:xfrm>
            <a:off x="4067600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63" name="Google Shape;263;p11"/>
          <p:cNvSpPr txBox="1"/>
          <p:nvPr>
            <p:ph idx="36" type="title"/>
          </p:nvPr>
        </p:nvSpPr>
        <p:spPr>
          <a:xfrm>
            <a:off x="4067600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64" name="Google Shape;264;p11"/>
          <p:cNvSpPr txBox="1"/>
          <p:nvPr>
            <p:ph idx="37" type="title"/>
          </p:nvPr>
        </p:nvSpPr>
        <p:spPr>
          <a:xfrm>
            <a:off x="6301575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65" name="Google Shape;265;p11"/>
          <p:cNvSpPr txBox="1"/>
          <p:nvPr>
            <p:ph idx="38" type="title"/>
          </p:nvPr>
        </p:nvSpPr>
        <p:spPr>
          <a:xfrm>
            <a:off x="6301575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66" name="Google Shape;266;p11"/>
          <p:cNvSpPr txBox="1"/>
          <p:nvPr>
            <p:ph idx="39" type="title"/>
          </p:nvPr>
        </p:nvSpPr>
        <p:spPr>
          <a:xfrm>
            <a:off x="6301575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67" name="Google Shape;26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102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16" name="Google Shape;1616;p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1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9" name="Google Shape;1619;p103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0" name="Google Shape;1620;p103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1" name="Google Shape;1621;p103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2" name="Google Shape;1622;p103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3" name="Google Shape;1623;p103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103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5" name="Google Shape;1625;p103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6" name="Google Shape;1626;p103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7" name="Google Shape;1627;p103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8" name="Google Shape;1628;p103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 Roadmap" type="title">
  <p:cSld name="TITLE"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104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1" name="Google Shape;1631;p104"/>
          <p:cNvSpPr txBox="1"/>
          <p:nvPr>
            <p:ph type="title"/>
          </p:nvPr>
        </p:nvSpPr>
        <p:spPr>
          <a:xfrm>
            <a:off x="303700" y="355500"/>
            <a:ext cx="8421600" cy="11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2" name="Google Shape;1632;p104"/>
          <p:cNvSpPr txBox="1"/>
          <p:nvPr>
            <p:ph idx="1" type="subTitle"/>
          </p:nvPr>
        </p:nvSpPr>
        <p:spPr>
          <a:xfrm>
            <a:off x="333400" y="2378453"/>
            <a:ext cx="3359100" cy="9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33" name="Google Shape;1633;p104"/>
          <p:cNvSpPr txBox="1"/>
          <p:nvPr>
            <p:ph idx="2" type="body"/>
          </p:nvPr>
        </p:nvSpPr>
        <p:spPr>
          <a:xfrm>
            <a:off x="341375" y="4655800"/>
            <a:ext cx="20883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634" name="Google Shape;1634;p104"/>
          <p:cNvSpPr txBox="1"/>
          <p:nvPr>
            <p:ph idx="3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  <a:noFill/>
        </p:spPr>
        <p:txBody>
          <a:bodyPr anchorCtr="0" anchor="ctr" bIns="91425" lIns="0" spcFirstLastPara="1" rIns="0" wrap="square" tIns="0">
            <a:noAutofit/>
          </a:bodyPr>
          <a:lstStyle>
            <a:lvl1pPr lvl="0" rtl="0" algn="ctr"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buNone/>
              <a:defRPr>
                <a:solidFill>
                  <a:schemeClr val="accent3"/>
                </a:solidFill>
              </a:defRPr>
            </a:lvl2pPr>
            <a:lvl3pPr lvl="2" rtl="0" algn="ctr">
              <a:buNone/>
              <a:defRPr>
                <a:solidFill>
                  <a:schemeClr val="accent3"/>
                </a:solidFill>
              </a:defRPr>
            </a:lvl3pPr>
            <a:lvl4pPr lvl="3" rtl="0" algn="ctr">
              <a:buNone/>
              <a:defRPr>
                <a:solidFill>
                  <a:schemeClr val="accent3"/>
                </a:solidFill>
              </a:defRPr>
            </a:lvl4pPr>
            <a:lvl5pPr lvl="4" rtl="0" algn="ctr">
              <a:buNone/>
              <a:defRPr>
                <a:solidFill>
                  <a:schemeClr val="accent3"/>
                </a:solidFill>
              </a:defRPr>
            </a:lvl5pPr>
            <a:lvl6pPr lvl="5" rtl="0" algn="ctr">
              <a:buNone/>
              <a:defRPr>
                <a:solidFill>
                  <a:schemeClr val="accent3"/>
                </a:solidFill>
              </a:defRPr>
            </a:lvl6pPr>
            <a:lvl7pPr lvl="6" rtl="0" algn="ctr">
              <a:buNone/>
              <a:defRPr>
                <a:solidFill>
                  <a:schemeClr val="accent3"/>
                </a:solidFill>
              </a:defRPr>
            </a:lvl7pPr>
            <a:lvl8pPr lvl="7" rtl="0" algn="ctr">
              <a:buNone/>
              <a:defRPr>
                <a:solidFill>
                  <a:schemeClr val="accent3"/>
                </a:solidFill>
              </a:defRPr>
            </a:lvl8pPr>
            <a:lvl9pPr lvl="8" rtl="0" algn="ctr">
              <a:buNone/>
              <a:defRPr>
                <a:solidFill>
                  <a:schemeClr val="accent3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5" name="Google Shape;1635;p104"/>
          <p:cNvSpPr txBox="1"/>
          <p:nvPr>
            <p:ph idx="4" type="body"/>
          </p:nvPr>
        </p:nvSpPr>
        <p:spPr>
          <a:xfrm>
            <a:off x="2652248" y="4655800"/>
            <a:ext cx="1940700" cy="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cxnSp>
        <p:nvCxnSpPr>
          <p:cNvPr id="1636" name="Google Shape;1636;p104"/>
          <p:cNvCxnSpPr/>
          <p:nvPr/>
        </p:nvCxnSpPr>
        <p:spPr>
          <a:xfrm>
            <a:off x="-3150" y="4448151"/>
            <a:ext cx="5232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637" name="Google Shape;1637;p104"/>
          <p:cNvSpPr/>
          <p:nvPr>
            <p:ph idx="5" type="pic"/>
          </p:nvPr>
        </p:nvSpPr>
        <p:spPr>
          <a:xfrm>
            <a:off x="5229150" y="2509975"/>
            <a:ext cx="3914400" cy="263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837">
          <p15:clr>
            <a:srgbClr val="E46962"/>
          </p15:clr>
        </p15:guide>
        <p15:guide id="2" orient="horz" pos="1369">
          <p15:clr>
            <a:srgbClr val="E46962"/>
          </p15:clr>
        </p15:guide>
        <p15:guide id="3" orient="horz" pos="1581">
          <p15:clr>
            <a:srgbClr val="E46962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/ Content" type="blank">
  <p:cSld name="BLANK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105"/>
          <p:cNvSpPr txBox="1"/>
          <p:nvPr>
            <p:ph type="title"/>
          </p:nvPr>
        </p:nvSpPr>
        <p:spPr>
          <a:xfrm>
            <a:off x="674916" y="289225"/>
            <a:ext cx="65988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640" name="Google Shape;1640;p105"/>
          <p:cNvSpPr txBox="1"/>
          <p:nvPr>
            <p:ph idx="12" type="sldNum"/>
          </p:nvPr>
        </p:nvSpPr>
        <p:spPr>
          <a:xfrm>
            <a:off x="8297859" y="474990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6"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106"/>
          <p:cNvSpPr txBox="1"/>
          <p:nvPr>
            <p:ph type="title"/>
          </p:nvPr>
        </p:nvSpPr>
        <p:spPr>
          <a:xfrm>
            <a:off x="104400" y="3069000"/>
            <a:ext cx="7865400" cy="207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Lexend"/>
              <a:buNone/>
              <a:defRPr sz="8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exend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43" name="Google Shape;1643;p106"/>
          <p:cNvSpPr/>
          <p:nvPr>
            <p:ph idx="2" type="pic"/>
          </p:nvPr>
        </p:nvSpPr>
        <p:spPr>
          <a:xfrm>
            <a:off x="248250" y="256400"/>
            <a:ext cx="8647500" cy="2463000"/>
          </a:xfrm>
          <a:prstGeom prst="rect">
            <a:avLst/>
          </a:prstGeom>
          <a:noFill/>
          <a:ln>
            <a:noFill/>
          </a:ln>
        </p:spPr>
      </p:sp>
      <p:sp>
        <p:nvSpPr>
          <p:cNvPr id="1644" name="Google Shape;1644;p10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115">
          <p15:clr>
            <a:srgbClr val="E46962"/>
          </p15:clr>
        </p15:guide>
        <p15:guide id="2" orient="horz" pos="3077">
          <p15:clr>
            <a:srgbClr val="E46962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5_1"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107"/>
          <p:cNvSpPr txBox="1"/>
          <p:nvPr>
            <p:ph type="title"/>
          </p:nvPr>
        </p:nvSpPr>
        <p:spPr>
          <a:xfrm>
            <a:off x="104400" y="150125"/>
            <a:ext cx="7883400" cy="20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Lexend"/>
              <a:buNone/>
              <a:defRPr sz="8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7" name="Google Shape;1647;p107"/>
          <p:cNvSpPr/>
          <p:nvPr>
            <p:ph idx="2" type="pic"/>
          </p:nvPr>
        </p:nvSpPr>
        <p:spPr>
          <a:xfrm>
            <a:off x="248250" y="2425338"/>
            <a:ext cx="8647500" cy="2463000"/>
          </a:xfrm>
          <a:prstGeom prst="rect">
            <a:avLst/>
          </a:prstGeom>
          <a:noFill/>
          <a:ln>
            <a:noFill/>
          </a:ln>
        </p:spPr>
      </p:sp>
      <p:sp>
        <p:nvSpPr>
          <p:cNvPr id="1648" name="Google Shape;1648;p10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+ Phone mockup">
  <p:cSld name="CUSTOM_26_1"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108"/>
          <p:cNvSpPr/>
          <p:nvPr/>
        </p:nvSpPr>
        <p:spPr>
          <a:xfrm rot="-5400000">
            <a:off x="5014800" y="1016575"/>
            <a:ext cx="5145600" cy="3112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108"/>
          <p:cNvSpPr/>
          <p:nvPr>
            <p:ph idx="2" type="pic"/>
          </p:nvPr>
        </p:nvSpPr>
        <p:spPr>
          <a:xfrm>
            <a:off x="6819050" y="857921"/>
            <a:ext cx="1598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1652" name="Google Shape;1652;p108"/>
          <p:cNvSpPr txBox="1"/>
          <p:nvPr>
            <p:ph idx="1" type="body"/>
          </p:nvPr>
        </p:nvSpPr>
        <p:spPr>
          <a:xfrm>
            <a:off x="687900" y="292725"/>
            <a:ext cx="42150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653" name="Google Shape;1653;p108"/>
          <p:cNvSpPr txBox="1"/>
          <p:nvPr>
            <p:ph type="title"/>
          </p:nvPr>
        </p:nvSpPr>
        <p:spPr>
          <a:xfrm>
            <a:off x="661575" y="424275"/>
            <a:ext cx="42414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4" name="Google Shape;1654;p108"/>
          <p:cNvSpPr txBox="1"/>
          <p:nvPr>
            <p:ph idx="3" type="body"/>
          </p:nvPr>
        </p:nvSpPr>
        <p:spPr>
          <a:xfrm>
            <a:off x="661575" y="2514875"/>
            <a:ext cx="4300200" cy="21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655" name="Google Shape;1655;p10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+ Phone mockup 1">
  <p:cSld name="CUSTOM_28"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109"/>
          <p:cNvSpPr/>
          <p:nvPr/>
        </p:nvSpPr>
        <p:spPr>
          <a:xfrm rot="-5400000">
            <a:off x="5014800" y="1016575"/>
            <a:ext cx="5145600" cy="3112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109"/>
          <p:cNvSpPr txBox="1"/>
          <p:nvPr>
            <p:ph idx="1" type="body"/>
          </p:nvPr>
        </p:nvSpPr>
        <p:spPr>
          <a:xfrm>
            <a:off x="661575" y="2514875"/>
            <a:ext cx="4300200" cy="21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659" name="Google Shape;1659;p109"/>
          <p:cNvSpPr txBox="1"/>
          <p:nvPr>
            <p:ph idx="2" type="body"/>
          </p:nvPr>
        </p:nvSpPr>
        <p:spPr>
          <a:xfrm>
            <a:off x="687900" y="292725"/>
            <a:ext cx="42150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660" name="Google Shape;1660;p109"/>
          <p:cNvSpPr txBox="1"/>
          <p:nvPr>
            <p:ph type="title"/>
          </p:nvPr>
        </p:nvSpPr>
        <p:spPr>
          <a:xfrm>
            <a:off x="661575" y="424275"/>
            <a:ext cx="42414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1" name="Google Shape;1661;p109"/>
          <p:cNvSpPr/>
          <p:nvPr>
            <p:ph idx="3" type="pic"/>
          </p:nvPr>
        </p:nvSpPr>
        <p:spPr>
          <a:xfrm>
            <a:off x="6819050" y="857921"/>
            <a:ext cx="1598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1662" name="Google Shape;1662;p10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+ Phone and Ipad mockup">
  <p:cSld name="CUSTOM_27"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110"/>
          <p:cNvSpPr/>
          <p:nvPr>
            <p:ph idx="2" type="pic"/>
          </p:nvPr>
        </p:nvSpPr>
        <p:spPr>
          <a:xfrm>
            <a:off x="869088" y="1528242"/>
            <a:ext cx="1536600" cy="32625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1665" name="Google Shape;1665;p110"/>
          <p:cNvSpPr/>
          <p:nvPr>
            <p:ph idx="3" type="pic"/>
          </p:nvPr>
        </p:nvSpPr>
        <p:spPr>
          <a:xfrm>
            <a:off x="3913204" y="1528242"/>
            <a:ext cx="4587000" cy="3262500"/>
          </a:xfrm>
          <a:prstGeom prst="roundRect">
            <a:avLst>
              <a:gd fmla="val 4639" name="adj"/>
            </a:avLst>
          </a:prstGeom>
          <a:noFill/>
          <a:ln>
            <a:noFill/>
          </a:ln>
        </p:spPr>
      </p:sp>
      <p:sp>
        <p:nvSpPr>
          <p:cNvPr id="1666" name="Google Shape;1666;p110"/>
          <p:cNvSpPr txBox="1"/>
          <p:nvPr>
            <p:ph idx="1" type="body"/>
          </p:nvPr>
        </p:nvSpPr>
        <p:spPr>
          <a:xfrm>
            <a:off x="4574425" y="271875"/>
            <a:ext cx="3908700" cy="6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667" name="Google Shape;1667;p110"/>
          <p:cNvSpPr txBox="1"/>
          <p:nvPr>
            <p:ph idx="4" type="body"/>
          </p:nvPr>
        </p:nvSpPr>
        <p:spPr>
          <a:xfrm>
            <a:off x="687900" y="292725"/>
            <a:ext cx="34125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668" name="Google Shape;1668;p110"/>
          <p:cNvSpPr txBox="1"/>
          <p:nvPr>
            <p:ph type="title"/>
          </p:nvPr>
        </p:nvSpPr>
        <p:spPr>
          <a:xfrm>
            <a:off x="661575" y="424275"/>
            <a:ext cx="34389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9" name="Google Shape;1669;p1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 1">
  <p:cSld name="CUSTOM_1_1">
    <p:spTree>
      <p:nvGrpSpPr>
        <p:cNvPr id="1670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111"/>
          <p:cNvSpPr txBox="1"/>
          <p:nvPr>
            <p:ph idx="1" type="body"/>
          </p:nvPr>
        </p:nvSpPr>
        <p:spPr>
          <a:xfrm>
            <a:off x="887306" y="2097422"/>
            <a:ext cx="2922000" cy="215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672" name="Google Shape;1672;p111"/>
          <p:cNvSpPr txBox="1"/>
          <p:nvPr>
            <p:ph idx="2" type="subTitle"/>
          </p:nvPr>
        </p:nvSpPr>
        <p:spPr>
          <a:xfrm>
            <a:off x="904390" y="1077175"/>
            <a:ext cx="29283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73" name="Google Shape;1673;p111"/>
          <p:cNvSpPr txBox="1"/>
          <p:nvPr>
            <p:ph idx="3" type="body"/>
          </p:nvPr>
        </p:nvSpPr>
        <p:spPr>
          <a:xfrm>
            <a:off x="904890" y="901275"/>
            <a:ext cx="2927700" cy="1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674" name="Google Shape;1674;p1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status">
  <p:cSld name="BLANK_1_1_1_1_1_1_1_2_2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71" name="Google Shape;271;p1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2" name="Google Shape;272;p1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3" name="Google Shape;273;p12"/>
          <p:cNvSpPr txBox="1"/>
          <p:nvPr>
            <p:ph idx="2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4" name="Google Shape;274;p12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5" name="Google Shape;275;p12"/>
          <p:cNvSpPr txBox="1"/>
          <p:nvPr>
            <p:ph idx="4" type="subTitle"/>
          </p:nvPr>
        </p:nvSpPr>
        <p:spPr>
          <a:xfrm>
            <a:off x="1303550" y="1309275"/>
            <a:ext cx="2607000" cy="417000"/>
          </a:xfrm>
          <a:prstGeom prst="rect">
            <a:avLst/>
          </a:prstGeom>
        </p:spPr>
        <p:txBody>
          <a:bodyPr anchorCtr="0" anchor="t" bIns="91425" lIns="0" spcFirstLastPara="1" rIns="457200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None/>
              <a:defRPr sz="1500">
                <a:solidFill>
                  <a:schemeClr val="accent3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76" name="Google Shape;276;p12"/>
          <p:cNvSpPr txBox="1"/>
          <p:nvPr>
            <p:ph idx="5" type="subTitle"/>
          </p:nvPr>
        </p:nvSpPr>
        <p:spPr>
          <a:xfrm>
            <a:off x="5223450" y="1309275"/>
            <a:ext cx="2607000" cy="417000"/>
          </a:xfrm>
          <a:prstGeom prst="rect">
            <a:avLst/>
          </a:prstGeom>
        </p:spPr>
        <p:txBody>
          <a:bodyPr anchorCtr="0" anchor="t" bIns="91425" lIns="0" spcFirstLastPara="1" rIns="457200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None/>
              <a:defRPr sz="1500">
                <a:solidFill>
                  <a:schemeClr val="accent3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77" name="Google Shape;277;p12"/>
          <p:cNvSpPr txBox="1"/>
          <p:nvPr>
            <p:ph idx="6" type="subTitle"/>
          </p:nvPr>
        </p:nvSpPr>
        <p:spPr>
          <a:xfrm>
            <a:off x="1285875" y="3355600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78" name="Google Shape;278;p12"/>
          <p:cNvSpPr txBox="1"/>
          <p:nvPr>
            <p:ph idx="7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79" name="Google Shape;279;p12"/>
          <p:cNvSpPr txBox="1"/>
          <p:nvPr>
            <p:ph idx="8" type="subTitle"/>
          </p:nvPr>
        </p:nvSpPr>
        <p:spPr>
          <a:xfrm>
            <a:off x="1285875" y="3690238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0" name="Google Shape;280;p12"/>
          <p:cNvSpPr txBox="1"/>
          <p:nvPr>
            <p:ph idx="9" type="subTitle"/>
          </p:nvPr>
        </p:nvSpPr>
        <p:spPr>
          <a:xfrm>
            <a:off x="1285875" y="4029388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1" name="Google Shape;281;p12"/>
          <p:cNvSpPr txBox="1"/>
          <p:nvPr>
            <p:ph idx="13" type="subTitle"/>
          </p:nvPr>
        </p:nvSpPr>
        <p:spPr>
          <a:xfrm>
            <a:off x="1285875" y="4368550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2" name="Google Shape;282;p12"/>
          <p:cNvSpPr txBox="1"/>
          <p:nvPr>
            <p:ph idx="14" type="subTitle"/>
          </p:nvPr>
        </p:nvSpPr>
        <p:spPr>
          <a:xfrm>
            <a:off x="341575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83" name="Google Shape;283;p12"/>
          <p:cNvSpPr txBox="1"/>
          <p:nvPr>
            <p:ph idx="15" type="subTitle"/>
          </p:nvPr>
        </p:nvSpPr>
        <p:spPr>
          <a:xfrm>
            <a:off x="341575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84" name="Google Shape;284;p12"/>
          <p:cNvSpPr txBox="1"/>
          <p:nvPr>
            <p:ph idx="16" type="subTitle"/>
          </p:nvPr>
        </p:nvSpPr>
        <p:spPr>
          <a:xfrm>
            <a:off x="341575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85" name="Google Shape;285;p12"/>
          <p:cNvSpPr txBox="1"/>
          <p:nvPr>
            <p:ph idx="17" type="subTitle"/>
          </p:nvPr>
        </p:nvSpPr>
        <p:spPr>
          <a:xfrm>
            <a:off x="341575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86" name="Google Shape;286;p12"/>
          <p:cNvSpPr txBox="1"/>
          <p:nvPr>
            <p:ph idx="18" type="subTitle"/>
          </p:nvPr>
        </p:nvSpPr>
        <p:spPr>
          <a:xfrm>
            <a:off x="738300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87" name="Google Shape;287;p12"/>
          <p:cNvSpPr txBox="1"/>
          <p:nvPr>
            <p:ph idx="19" type="subTitle"/>
          </p:nvPr>
        </p:nvSpPr>
        <p:spPr>
          <a:xfrm>
            <a:off x="738300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88" name="Google Shape;288;p12"/>
          <p:cNvSpPr txBox="1"/>
          <p:nvPr>
            <p:ph idx="20" type="subTitle"/>
          </p:nvPr>
        </p:nvSpPr>
        <p:spPr>
          <a:xfrm>
            <a:off x="738300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89" name="Google Shape;289;p12"/>
          <p:cNvSpPr txBox="1"/>
          <p:nvPr>
            <p:ph idx="21" type="subTitle"/>
          </p:nvPr>
        </p:nvSpPr>
        <p:spPr>
          <a:xfrm>
            <a:off x="738300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90" name="Google Shape;290;p12"/>
          <p:cNvSpPr txBox="1"/>
          <p:nvPr>
            <p:ph idx="22" type="subTitle"/>
          </p:nvPr>
        </p:nvSpPr>
        <p:spPr>
          <a:xfrm>
            <a:off x="522345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91" name="Google Shape;291;p12"/>
          <p:cNvSpPr txBox="1"/>
          <p:nvPr>
            <p:ph idx="23" type="subTitle"/>
          </p:nvPr>
        </p:nvSpPr>
        <p:spPr>
          <a:xfrm>
            <a:off x="522345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92" name="Google Shape;292;p12"/>
          <p:cNvSpPr txBox="1"/>
          <p:nvPr>
            <p:ph idx="24" type="subTitle"/>
          </p:nvPr>
        </p:nvSpPr>
        <p:spPr>
          <a:xfrm>
            <a:off x="522345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93" name="Google Shape;293;p12"/>
          <p:cNvSpPr txBox="1"/>
          <p:nvPr>
            <p:ph idx="25" type="subTitle"/>
          </p:nvPr>
        </p:nvSpPr>
        <p:spPr>
          <a:xfrm>
            <a:off x="522345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94" name="Google Shape;294;p12"/>
          <p:cNvSpPr txBox="1"/>
          <p:nvPr>
            <p:ph idx="26" type="body"/>
          </p:nvPr>
        </p:nvSpPr>
        <p:spPr>
          <a:xfrm>
            <a:off x="1285875" y="1826513"/>
            <a:ext cx="3289800" cy="9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12"/>
          <p:cNvSpPr txBox="1"/>
          <p:nvPr>
            <p:ph idx="27" type="body"/>
          </p:nvPr>
        </p:nvSpPr>
        <p:spPr>
          <a:xfrm>
            <a:off x="5223450" y="1826513"/>
            <a:ext cx="3289800" cy="9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" name="Google Shape;296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821">
          <p15:clr>
            <a:srgbClr val="E46962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/ Company Overview">
  <p:cSld name="CUSTOM_2"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p112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677" name="Google Shape;1677;p112"/>
          <p:cNvSpPr txBox="1"/>
          <p:nvPr>
            <p:ph type="title"/>
          </p:nvPr>
        </p:nvSpPr>
        <p:spPr>
          <a:xfrm>
            <a:off x="661574" y="424278"/>
            <a:ext cx="51513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8" name="Google Shape;1678;p112"/>
          <p:cNvSpPr/>
          <p:nvPr>
            <p:ph idx="2" type="pic"/>
          </p:nvPr>
        </p:nvSpPr>
        <p:spPr>
          <a:xfrm>
            <a:off x="1566125" y="1676025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679" name="Google Shape;1679;p112"/>
          <p:cNvSpPr/>
          <p:nvPr>
            <p:ph idx="3" type="pic"/>
          </p:nvPr>
        </p:nvSpPr>
        <p:spPr>
          <a:xfrm>
            <a:off x="3395300" y="809450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680" name="Google Shape;1680;p112"/>
          <p:cNvSpPr/>
          <p:nvPr>
            <p:ph idx="4" type="pic"/>
          </p:nvPr>
        </p:nvSpPr>
        <p:spPr>
          <a:xfrm>
            <a:off x="5225075" y="1667413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681" name="Google Shape;1681;p112"/>
          <p:cNvSpPr/>
          <p:nvPr>
            <p:ph idx="5" type="pic"/>
          </p:nvPr>
        </p:nvSpPr>
        <p:spPr>
          <a:xfrm>
            <a:off x="7053150" y="794238"/>
            <a:ext cx="1307100" cy="19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682" name="Google Shape;1682;p112"/>
          <p:cNvSpPr/>
          <p:nvPr>
            <p:ph idx="6" type="pic"/>
          </p:nvPr>
        </p:nvSpPr>
        <p:spPr>
          <a:xfrm>
            <a:off x="2610832" y="3971450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1683" name="Google Shape;1683;p112"/>
          <p:cNvSpPr/>
          <p:nvPr>
            <p:ph idx="7" type="pic"/>
          </p:nvPr>
        </p:nvSpPr>
        <p:spPr>
          <a:xfrm>
            <a:off x="4435557" y="3089450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1684" name="Google Shape;1684;p112"/>
          <p:cNvSpPr/>
          <p:nvPr>
            <p:ph idx="8" type="pic"/>
          </p:nvPr>
        </p:nvSpPr>
        <p:spPr>
          <a:xfrm>
            <a:off x="6267632" y="3957713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1685" name="Google Shape;1685;p112"/>
          <p:cNvSpPr/>
          <p:nvPr>
            <p:ph idx="9" type="pic"/>
          </p:nvPr>
        </p:nvSpPr>
        <p:spPr>
          <a:xfrm>
            <a:off x="8095257" y="3103050"/>
            <a:ext cx="314700" cy="314700"/>
          </a:xfrm>
          <a:prstGeom prst="rect">
            <a:avLst/>
          </a:prstGeom>
          <a:noFill/>
          <a:ln>
            <a:noFill/>
          </a:ln>
        </p:spPr>
      </p:sp>
      <p:sp>
        <p:nvSpPr>
          <p:cNvPr id="1686" name="Google Shape;1686;p1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+ 1 Image">
  <p:cSld name="CUSTOM_3"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113"/>
          <p:cNvSpPr txBox="1"/>
          <p:nvPr>
            <p:ph idx="1" type="body"/>
          </p:nvPr>
        </p:nvSpPr>
        <p:spPr>
          <a:xfrm>
            <a:off x="687900" y="292725"/>
            <a:ext cx="42150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689" name="Google Shape;1689;p113"/>
          <p:cNvSpPr txBox="1"/>
          <p:nvPr>
            <p:ph type="title"/>
          </p:nvPr>
        </p:nvSpPr>
        <p:spPr>
          <a:xfrm>
            <a:off x="661575" y="424275"/>
            <a:ext cx="42414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90" name="Google Shape;1690;p113"/>
          <p:cNvSpPr/>
          <p:nvPr>
            <p:ph idx="2" type="pic"/>
          </p:nvPr>
        </p:nvSpPr>
        <p:spPr>
          <a:xfrm>
            <a:off x="5543049" y="659425"/>
            <a:ext cx="2883000" cy="3846600"/>
          </a:xfrm>
          <a:prstGeom prst="rect">
            <a:avLst/>
          </a:prstGeom>
          <a:noFill/>
          <a:ln>
            <a:noFill/>
          </a:ln>
        </p:spPr>
      </p:sp>
      <p:sp>
        <p:nvSpPr>
          <p:cNvPr id="1691" name="Google Shape;1691;p113"/>
          <p:cNvSpPr txBox="1"/>
          <p:nvPr>
            <p:ph idx="3" type="body"/>
          </p:nvPr>
        </p:nvSpPr>
        <p:spPr>
          <a:xfrm>
            <a:off x="709950" y="2234700"/>
            <a:ext cx="3732600" cy="17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●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■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692" name="Google Shape;1692;p113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s">
  <p:cSld name="CUSTOM_4">
    <p:spTree>
      <p:nvGrpSpPr>
        <p:cNvPr id="1693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p114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695" name="Google Shape;1695;p114"/>
          <p:cNvSpPr txBox="1"/>
          <p:nvPr>
            <p:ph type="title"/>
          </p:nvPr>
        </p:nvSpPr>
        <p:spPr>
          <a:xfrm>
            <a:off x="661575" y="424275"/>
            <a:ext cx="26622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6" name="Google Shape;1696;p114"/>
          <p:cNvSpPr txBox="1"/>
          <p:nvPr>
            <p:ph idx="2" type="body"/>
          </p:nvPr>
        </p:nvSpPr>
        <p:spPr>
          <a:xfrm>
            <a:off x="4102775" y="3593450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697" name="Google Shape;1697;p114"/>
          <p:cNvSpPr txBox="1"/>
          <p:nvPr>
            <p:ph idx="3" type="body"/>
          </p:nvPr>
        </p:nvSpPr>
        <p:spPr>
          <a:xfrm>
            <a:off x="4102775" y="2858576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698" name="Google Shape;1698;p114"/>
          <p:cNvSpPr txBox="1"/>
          <p:nvPr>
            <p:ph idx="4" type="body"/>
          </p:nvPr>
        </p:nvSpPr>
        <p:spPr>
          <a:xfrm>
            <a:off x="4102775" y="2135618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699" name="Google Shape;1699;p114"/>
          <p:cNvSpPr txBox="1"/>
          <p:nvPr>
            <p:ph idx="5" type="body"/>
          </p:nvPr>
        </p:nvSpPr>
        <p:spPr>
          <a:xfrm>
            <a:off x="4102775" y="1406300"/>
            <a:ext cx="44649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00" name="Google Shape;1700;p114"/>
          <p:cNvSpPr/>
          <p:nvPr>
            <p:ph idx="6" type="pic"/>
          </p:nvPr>
        </p:nvSpPr>
        <p:spPr>
          <a:xfrm>
            <a:off x="3444503" y="1501476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01" name="Google Shape;1701;p114"/>
          <p:cNvSpPr/>
          <p:nvPr>
            <p:ph idx="7" type="pic"/>
          </p:nvPr>
        </p:nvSpPr>
        <p:spPr>
          <a:xfrm>
            <a:off x="3444503" y="2225251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02" name="Google Shape;1702;p114"/>
          <p:cNvSpPr/>
          <p:nvPr>
            <p:ph idx="8" type="pic"/>
          </p:nvPr>
        </p:nvSpPr>
        <p:spPr>
          <a:xfrm>
            <a:off x="3444503" y="2946251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03" name="Google Shape;1703;p114"/>
          <p:cNvSpPr/>
          <p:nvPr>
            <p:ph idx="9" type="pic"/>
          </p:nvPr>
        </p:nvSpPr>
        <p:spPr>
          <a:xfrm>
            <a:off x="3444503" y="3667251"/>
            <a:ext cx="378600" cy="37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04" name="Google Shape;1704;p1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ntt Chart">
  <p:cSld name="CUSTOM_6"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115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07" name="Google Shape;1707;p115"/>
          <p:cNvSpPr txBox="1"/>
          <p:nvPr>
            <p:ph idx="2" type="subTitle"/>
          </p:nvPr>
        </p:nvSpPr>
        <p:spPr>
          <a:xfrm>
            <a:off x="689050" y="531800"/>
            <a:ext cx="16071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8" name="Google Shape;1708;p1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7">
    <p:spTree>
      <p:nvGrpSpPr>
        <p:cNvPr id="1709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p116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11" name="Google Shape;1711;p116"/>
          <p:cNvSpPr txBox="1"/>
          <p:nvPr>
            <p:ph idx="2" type="subTitle"/>
          </p:nvPr>
        </p:nvSpPr>
        <p:spPr>
          <a:xfrm>
            <a:off x="689050" y="531808"/>
            <a:ext cx="32331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12" name="Google Shape;1712;p116"/>
          <p:cNvSpPr/>
          <p:nvPr>
            <p:ph idx="3" type="pic"/>
          </p:nvPr>
        </p:nvSpPr>
        <p:spPr>
          <a:xfrm>
            <a:off x="863700" y="1479225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1713" name="Google Shape;1713;p116"/>
          <p:cNvSpPr txBox="1"/>
          <p:nvPr>
            <p:ph idx="4" type="body"/>
          </p:nvPr>
        </p:nvSpPr>
        <p:spPr>
          <a:xfrm>
            <a:off x="1774150" y="1561925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14" name="Google Shape;1714;p116"/>
          <p:cNvSpPr txBox="1"/>
          <p:nvPr>
            <p:ph idx="5" type="subTitle"/>
          </p:nvPr>
        </p:nvSpPr>
        <p:spPr>
          <a:xfrm>
            <a:off x="1774950" y="1364175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5" name="Google Shape;1715;p116"/>
          <p:cNvSpPr/>
          <p:nvPr>
            <p:ph idx="6" type="pic"/>
          </p:nvPr>
        </p:nvSpPr>
        <p:spPr>
          <a:xfrm>
            <a:off x="5120475" y="1479225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1716" name="Google Shape;1716;p116"/>
          <p:cNvSpPr txBox="1"/>
          <p:nvPr>
            <p:ph idx="7" type="body"/>
          </p:nvPr>
        </p:nvSpPr>
        <p:spPr>
          <a:xfrm>
            <a:off x="6030925" y="1561925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17" name="Google Shape;1717;p116"/>
          <p:cNvSpPr txBox="1"/>
          <p:nvPr>
            <p:ph idx="8" type="subTitle"/>
          </p:nvPr>
        </p:nvSpPr>
        <p:spPr>
          <a:xfrm>
            <a:off x="6031725" y="1364175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8" name="Google Shape;1718;p116"/>
          <p:cNvSpPr/>
          <p:nvPr>
            <p:ph idx="9" type="pic"/>
          </p:nvPr>
        </p:nvSpPr>
        <p:spPr>
          <a:xfrm>
            <a:off x="863700" y="3308611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1719" name="Google Shape;1719;p116"/>
          <p:cNvSpPr txBox="1"/>
          <p:nvPr>
            <p:ph idx="13" type="body"/>
          </p:nvPr>
        </p:nvSpPr>
        <p:spPr>
          <a:xfrm>
            <a:off x="1774150" y="3391311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20" name="Google Shape;1720;p116"/>
          <p:cNvSpPr txBox="1"/>
          <p:nvPr>
            <p:ph idx="14" type="subTitle"/>
          </p:nvPr>
        </p:nvSpPr>
        <p:spPr>
          <a:xfrm>
            <a:off x="1774950" y="3193561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1" name="Google Shape;1721;p116"/>
          <p:cNvSpPr/>
          <p:nvPr>
            <p:ph idx="15" type="pic"/>
          </p:nvPr>
        </p:nvSpPr>
        <p:spPr>
          <a:xfrm>
            <a:off x="5120475" y="3308611"/>
            <a:ext cx="738900" cy="738900"/>
          </a:xfrm>
          <a:prstGeom prst="rect">
            <a:avLst/>
          </a:prstGeom>
          <a:noFill/>
          <a:ln>
            <a:noFill/>
          </a:ln>
        </p:spPr>
      </p:sp>
      <p:sp>
        <p:nvSpPr>
          <p:cNvPr id="1722" name="Google Shape;1722;p116"/>
          <p:cNvSpPr txBox="1"/>
          <p:nvPr>
            <p:ph idx="16" type="body"/>
          </p:nvPr>
        </p:nvSpPr>
        <p:spPr>
          <a:xfrm>
            <a:off x="6030925" y="3391311"/>
            <a:ext cx="24306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23" name="Google Shape;1723;p116"/>
          <p:cNvSpPr txBox="1"/>
          <p:nvPr>
            <p:ph idx="17" type="subTitle"/>
          </p:nvPr>
        </p:nvSpPr>
        <p:spPr>
          <a:xfrm>
            <a:off x="6031725" y="3193561"/>
            <a:ext cx="24306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4" name="Google Shape;1724;p1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V1">
  <p:cSld name="CUSTOM_8">
    <p:spTree>
      <p:nvGrpSpPr>
        <p:cNvPr id="1725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p117"/>
          <p:cNvSpPr txBox="1"/>
          <p:nvPr>
            <p:ph type="title"/>
          </p:nvPr>
        </p:nvSpPr>
        <p:spPr>
          <a:xfrm>
            <a:off x="640336" y="3853289"/>
            <a:ext cx="53397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7" name="Google Shape;1727;p117"/>
          <p:cNvSpPr/>
          <p:nvPr>
            <p:ph idx="2" type="pic"/>
          </p:nvPr>
        </p:nvSpPr>
        <p:spPr>
          <a:xfrm>
            <a:off x="1224650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1728" name="Google Shape;1728;p117"/>
          <p:cNvSpPr/>
          <p:nvPr>
            <p:ph idx="3" type="pic"/>
          </p:nvPr>
        </p:nvSpPr>
        <p:spPr>
          <a:xfrm>
            <a:off x="3105050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1729" name="Google Shape;1729;p117"/>
          <p:cNvSpPr/>
          <p:nvPr>
            <p:ph idx="4" type="pic"/>
          </p:nvPr>
        </p:nvSpPr>
        <p:spPr>
          <a:xfrm>
            <a:off x="4998488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1730" name="Google Shape;1730;p117"/>
          <p:cNvSpPr/>
          <p:nvPr>
            <p:ph idx="5" type="pic"/>
          </p:nvPr>
        </p:nvSpPr>
        <p:spPr>
          <a:xfrm>
            <a:off x="6891938" y="2088671"/>
            <a:ext cx="413400" cy="413400"/>
          </a:xfrm>
          <a:prstGeom prst="rect">
            <a:avLst/>
          </a:prstGeom>
          <a:noFill/>
          <a:ln>
            <a:noFill/>
          </a:ln>
        </p:spPr>
      </p:sp>
      <p:sp>
        <p:nvSpPr>
          <p:cNvPr id="1731" name="Google Shape;1731;p117"/>
          <p:cNvSpPr txBox="1"/>
          <p:nvPr>
            <p:ph idx="1" type="body"/>
          </p:nvPr>
        </p:nvSpPr>
        <p:spPr>
          <a:xfrm>
            <a:off x="700775" y="4573925"/>
            <a:ext cx="53064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32" name="Google Shape;1732;p1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V2">
  <p:cSld name="CUSTOM_9">
    <p:spTree>
      <p:nvGrpSpPr>
        <p:cNvPr id="1733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118"/>
          <p:cNvSpPr txBox="1"/>
          <p:nvPr>
            <p:ph type="title"/>
          </p:nvPr>
        </p:nvSpPr>
        <p:spPr>
          <a:xfrm>
            <a:off x="640336" y="3853289"/>
            <a:ext cx="53397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5" name="Google Shape;1735;p118"/>
          <p:cNvSpPr txBox="1"/>
          <p:nvPr>
            <p:ph idx="1" type="body"/>
          </p:nvPr>
        </p:nvSpPr>
        <p:spPr>
          <a:xfrm>
            <a:off x="700775" y="4573925"/>
            <a:ext cx="53064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36" name="Google Shape;1736;p1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rterly Calendar">
  <p:cSld name="CUSTOM_10"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119"/>
          <p:cNvSpPr/>
          <p:nvPr/>
        </p:nvSpPr>
        <p:spPr>
          <a:xfrm>
            <a:off x="4700100" y="0"/>
            <a:ext cx="4443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119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40" name="Google Shape;1740;p119"/>
          <p:cNvSpPr txBox="1"/>
          <p:nvPr>
            <p:ph idx="2" type="subTitle"/>
          </p:nvPr>
        </p:nvSpPr>
        <p:spPr>
          <a:xfrm>
            <a:off x="689050" y="531800"/>
            <a:ext cx="15072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1" name="Google Shape;1741;p119"/>
          <p:cNvSpPr/>
          <p:nvPr>
            <p:ph idx="3" type="pic"/>
          </p:nvPr>
        </p:nvSpPr>
        <p:spPr>
          <a:xfrm>
            <a:off x="5299922" y="644675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1742" name="Google Shape;1742;p119"/>
          <p:cNvSpPr/>
          <p:nvPr>
            <p:ph idx="4" type="pic"/>
          </p:nvPr>
        </p:nvSpPr>
        <p:spPr>
          <a:xfrm>
            <a:off x="5299922" y="1678237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1743" name="Google Shape;1743;p119"/>
          <p:cNvSpPr txBox="1"/>
          <p:nvPr>
            <p:ph idx="5" type="body"/>
          </p:nvPr>
        </p:nvSpPr>
        <p:spPr>
          <a:xfrm>
            <a:off x="5529550" y="557100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44" name="Google Shape;1744;p119"/>
          <p:cNvSpPr txBox="1"/>
          <p:nvPr>
            <p:ph idx="6" type="body"/>
          </p:nvPr>
        </p:nvSpPr>
        <p:spPr>
          <a:xfrm>
            <a:off x="5529554" y="678452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45" name="Google Shape;1745;p119"/>
          <p:cNvSpPr txBox="1"/>
          <p:nvPr>
            <p:ph idx="7" type="body"/>
          </p:nvPr>
        </p:nvSpPr>
        <p:spPr>
          <a:xfrm>
            <a:off x="5529550" y="1636031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46" name="Google Shape;1746;p119"/>
          <p:cNvSpPr txBox="1"/>
          <p:nvPr>
            <p:ph idx="8" type="body"/>
          </p:nvPr>
        </p:nvSpPr>
        <p:spPr>
          <a:xfrm>
            <a:off x="5529554" y="1757384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47" name="Google Shape;1747;p119"/>
          <p:cNvSpPr/>
          <p:nvPr>
            <p:ph idx="9" type="pic"/>
          </p:nvPr>
        </p:nvSpPr>
        <p:spPr>
          <a:xfrm>
            <a:off x="5299922" y="2765266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1748" name="Google Shape;1748;p119"/>
          <p:cNvSpPr txBox="1"/>
          <p:nvPr>
            <p:ph idx="13" type="body"/>
          </p:nvPr>
        </p:nvSpPr>
        <p:spPr>
          <a:xfrm>
            <a:off x="5529550" y="2723054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49" name="Google Shape;1749;p119"/>
          <p:cNvSpPr txBox="1"/>
          <p:nvPr>
            <p:ph idx="14" type="body"/>
          </p:nvPr>
        </p:nvSpPr>
        <p:spPr>
          <a:xfrm>
            <a:off x="5529554" y="2844406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50" name="Google Shape;1750;p119"/>
          <p:cNvSpPr/>
          <p:nvPr>
            <p:ph idx="15" type="pic"/>
          </p:nvPr>
        </p:nvSpPr>
        <p:spPr>
          <a:xfrm>
            <a:off x="5299922" y="3852616"/>
            <a:ext cx="273600" cy="273600"/>
          </a:xfrm>
          <a:prstGeom prst="rect">
            <a:avLst/>
          </a:prstGeom>
          <a:noFill/>
          <a:ln>
            <a:noFill/>
          </a:ln>
        </p:spPr>
      </p:sp>
      <p:sp>
        <p:nvSpPr>
          <p:cNvPr id="1751" name="Google Shape;1751;p119"/>
          <p:cNvSpPr txBox="1"/>
          <p:nvPr>
            <p:ph idx="16" type="body"/>
          </p:nvPr>
        </p:nvSpPr>
        <p:spPr>
          <a:xfrm>
            <a:off x="5529550" y="3810398"/>
            <a:ext cx="30915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52" name="Google Shape;1752;p119"/>
          <p:cNvSpPr txBox="1"/>
          <p:nvPr>
            <p:ph idx="17" type="body"/>
          </p:nvPr>
        </p:nvSpPr>
        <p:spPr>
          <a:xfrm>
            <a:off x="5529554" y="3931751"/>
            <a:ext cx="30915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●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○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ExtraLight"/>
              <a:buChar char="■"/>
              <a:defRPr sz="12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53" name="Google Shape;1753;p1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">
  <p:cSld name="CUSTOM_11"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p120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56" name="Google Shape;1756;p120"/>
          <p:cNvSpPr txBox="1"/>
          <p:nvPr>
            <p:ph type="title"/>
          </p:nvPr>
        </p:nvSpPr>
        <p:spPr>
          <a:xfrm>
            <a:off x="661574" y="424278"/>
            <a:ext cx="51513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7" name="Google Shape;1757;p120"/>
          <p:cNvSpPr txBox="1"/>
          <p:nvPr>
            <p:ph idx="2" type="body"/>
          </p:nvPr>
        </p:nvSpPr>
        <p:spPr>
          <a:xfrm>
            <a:off x="687900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58" name="Google Shape;1758;p120"/>
          <p:cNvSpPr txBox="1"/>
          <p:nvPr>
            <p:ph idx="3" type="body"/>
          </p:nvPr>
        </p:nvSpPr>
        <p:spPr>
          <a:xfrm>
            <a:off x="2262132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59" name="Google Shape;1759;p120"/>
          <p:cNvSpPr txBox="1"/>
          <p:nvPr>
            <p:ph idx="4" type="body"/>
          </p:nvPr>
        </p:nvSpPr>
        <p:spPr>
          <a:xfrm>
            <a:off x="3827041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60" name="Google Shape;1760;p120"/>
          <p:cNvSpPr txBox="1"/>
          <p:nvPr>
            <p:ph idx="5" type="body"/>
          </p:nvPr>
        </p:nvSpPr>
        <p:spPr>
          <a:xfrm>
            <a:off x="5397375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61" name="Google Shape;1761;p120"/>
          <p:cNvSpPr txBox="1"/>
          <p:nvPr>
            <p:ph idx="6" type="body"/>
          </p:nvPr>
        </p:nvSpPr>
        <p:spPr>
          <a:xfrm>
            <a:off x="6956568" y="1296524"/>
            <a:ext cx="14460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●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○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SemiBold"/>
              <a:buChar char="■"/>
              <a:defRPr sz="12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62" name="Google Shape;1762;p120"/>
          <p:cNvSpPr/>
          <p:nvPr>
            <p:ph idx="7" type="pic"/>
          </p:nvPr>
        </p:nvSpPr>
        <p:spPr>
          <a:xfrm>
            <a:off x="727950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3" name="Google Shape;1763;p120"/>
          <p:cNvSpPr/>
          <p:nvPr>
            <p:ph idx="8" type="pic"/>
          </p:nvPr>
        </p:nvSpPr>
        <p:spPr>
          <a:xfrm>
            <a:off x="727950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4" name="Google Shape;1764;p120"/>
          <p:cNvSpPr/>
          <p:nvPr>
            <p:ph idx="9" type="pic"/>
          </p:nvPr>
        </p:nvSpPr>
        <p:spPr>
          <a:xfrm>
            <a:off x="727950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5" name="Google Shape;1765;p120"/>
          <p:cNvSpPr/>
          <p:nvPr>
            <p:ph idx="13" type="pic"/>
          </p:nvPr>
        </p:nvSpPr>
        <p:spPr>
          <a:xfrm>
            <a:off x="727950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6" name="Google Shape;1766;p120"/>
          <p:cNvSpPr/>
          <p:nvPr>
            <p:ph idx="14" type="pic"/>
          </p:nvPr>
        </p:nvSpPr>
        <p:spPr>
          <a:xfrm>
            <a:off x="2296475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7" name="Google Shape;1767;p120"/>
          <p:cNvSpPr/>
          <p:nvPr>
            <p:ph idx="15" type="pic"/>
          </p:nvPr>
        </p:nvSpPr>
        <p:spPr>
          <a:xfrm>
            <a:off x="3865000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8" name="Google Shape;1768;p120"/>
          <p:cNvSpPr/>
          <p:nvPr>
            <p:ph idx="16" type="pic"/>
          </p:nvPr>
        </p:nvSpPr>
        <p:spPr>
          <a:xfrm>
            <a:off x="5433525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9" name="Google Shape;1769;p120"/>
          <p:cNvSpPr/>
          <p:nvPr>
            <p:ph idx="17" type="pic"/>
          </p:nvPr>
        </p:nvSpPr>
        <p:spPr>
          <a:xfrm>
            <a:off x="7002050" y="1764075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0" name="Google Shape;1770;p120"/>
          <p:cNvSpPr/>
          <p:nvPr>
            <p:ph idx="18" type="pic"/>
          </p:nvPr>
        </p:nvSpPr>
        <p:spPr>
          <a:xfrm>
            <a:off x="2296475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1" name="Google Shape;1771;p120"/>
          <p:cNvSpPr/>
          <p:nvPr>
            <p:ph idx="19" type="pic"/>
          </p:nvPr>
        </p:nvSpPr>
        <p:spPr>
          <a:xfrm>
            <a:off x="2296475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2" name="Google Shape;1772;p120"/>
          <p:cNvSpPr/>
          <p:nvPr>
            <p:ph idx="20" type="pic"/>
          </p:nvPr>
        </p:nvSpPr>
        <p:spPr>
          <a:xfrm>
            <a:off x="2296475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3" name="Google Shape;1773;p120"/>
          <p:cNvSpPr/>
          <p:nvPr>
            <p:ph idx="21" type="pic"/>
          </p:nvPr>
        </p:nvSpPr>
        <p:spPr>
          <a:xfrm>
            <a:off x="3865000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4" name="Google Shape;1774;p120"/>
          <p:cNvSpPr/>
          <p:nvPr>
            <p:ph idx="22" type="pic"/>
          </p:nvPr>
        </p:nvSpPr>
        <p:spPr>
          <a:xfrm>
            <a:off x="3865000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5" name="Google Shape;1775;p120"/>
          <p:cNvSpPr/>
          <p:nvPr>
            <p:ph idx="23" type="pic"/>
          </p:nvPr>
        </p:nvSpPr>
        <p:spPr>
          <a:xfrm>
            <a:off x="3865000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6" name="Google Shape;1776;p120"/>
          <p:cNvSpPr/>
          <p:nvPr>
            <p:ph idx="24" type="pic"/>
          </p:nvPr>
        </p:nvSpPr>
        <p:spPr>
          <a:xfrm>
            <a:off x="5433525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7" name="Google Shape;1777;p120"/>
          <p:cNvSpPr/>
          <p:nvPr>
            <p:ph idx="25" type="pic"/>
          </p:nvPr>
        </p:nvSpPr>
        <p:spPr>
          <a:xfrm>
            <a:off x="5433525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8" name="Google Shape;1778;p120"/>
          <p:cNvSpPr/>
          <p:nvPr>
            <p:ph idx="26" type="pic"/>
          </p:nvPr>
        </p:nvSpPr>
        <p:spPr>
          <a:xfrm>
            <a:off x="5433525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9" name="Google Shape;1779;p120"/>
          <p:cNvSpPr/>
          <p:nvPr>
            <p:ph idx="27" type="pic"/>
          </p:nvPr>
        </p:nvSpPr>
        <p:spPr>
          <a:xfrm>
            <a:off x="7002050" y="23204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80" name="Google Shape;1780;p120"/>
          <p:cNvSpPr/>
          <p:nvPr>
            <p:ph idx="28" type="pic"/>
          </p:nvPr>
        </p:nvSpPr>
        <p:spPr>
          <a:xfrm>
            <a:off x="7002050" y="286078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81" name="Google Shape;1781;p120"/>
          <p:cNvSpPr/>
          <p:nvPr>
            <p:ph idx="29" type="pic"/>
          </p:nvPr>
        </p:nvSpPr>
        <p:spPr>
          <a:xfrm>
            <a:off x="7002050" y="3401138"/>
            <a:ext cx="304500" cy="304500"/>
          </a:xfrm>
          <a:prstGeom prst="rect">
            <a:avLst/>
          </a:prstGeom>
          <a:noFill/>
          <a:ln>
            <a:noFill/>
          </a:ln>
        </p:spPr>
      </p:sp>
      <p:sp>
        <p:nvSpPr>
          <p:cNvPr id="1782" name="Google Shape;1782;p1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Load Time Optimization">
  <p:cSld name="CUSTOM_13"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121"/>
          <p:cNvSpPr/>
          <p:nvPr>
            <p:ph idx="2" type="pic"/>
          </p:nvPr>
        </p:nvSpPr>
        <p:spPr>
          <a:xfrm>
            <a:off x="791050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1785" name="Google Shape;1785;p121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86" name="Google Shape;1786;p121"/>
          <p:cNvSpPr txBox="1"/>
          <p:nvPr>
            <p:ph type="title"/>
          </p:nvPr>
        </p:nvSpPr>
        <p:spPr>
          <a:xfrm>
            <a:off x="661576" y="424275"/>
            <a:ext cx="78909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7" name="Google Shape;1787;p121"/>
          <p:cNvSpPr txBox="1"/>
          <p:nvPr>
            <p:ph idx="3" type="body"/>
          </p:nvPr>
        </p:nvSpPr>
        <p:spPr>
          <a:xfrm>
            <a:off x="1890825" y="3120325"/>
            <a:ext cx="11862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●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○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■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●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○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■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●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○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Lexend SemiBold"/>
              <a:buChar char="■"/>
              <a:defRPr sz="8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88" name="Google Shape;1788;p121"/>
          <p:cNvSpPr txBox="1"/>
          <p:nvPr>
            <p:ph idx="4" type="body"/>
          </p:nvPr>
        </p:nvSpPr>
        <p:spPr>
          <a:xfrm>
            <a:off x="1890825" y="3446750"/>
            <a:ext cx="1186200" cy="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●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○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■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●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○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■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●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○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Lexend ExtraLight"/>
              <a:buChar char="■"/>
              <a:defRPr sz="8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89" name="Google Shape;1789;p121"/>
          <p:cNvSpPr/>
          <p:nvPr>
            <p:ph idx="5" type="pic"/>
          </p:nvPr>
        </p:nvSpPr>
        <p:spPr>
          <a:xfrm>
            <a:off x="18908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1790" name="Google Shape;1790;p121"/>
          <p:cNvSpPr txBox="1"/>
          <p:nvPr>
            <p:ph idx="6" type="subTitle"/>
          </p:nvPr>
        </p:nvSpPr>
        <p:spPr>
          <a:xfrm>
            <a:off x="5908675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91" name="Google Shape;1791;p121"/>
          <p:cNvSpPr txBox="1"/>
          <p:nvPr>
            <p:ph idx="7" type="body"/>
          </p:nvPr>
        </p:nvSpPr>
        <p:spPr>
          <a:xfrm>
            <a:off x="5901025" y="2091050"/>
            <a:ext cx="27621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792" name="Google Shape;1792;p121"/>
          <p:cNvSpPr txBox="1"/>
          <p:nvPr>
            <p:ph idx="8" type="body"/>
          </p:nvPr>
        </p:nvSpPr>
        <p:spPr>
          <a:xfrm>
            <a:off x="5908675" y="3140275"/>
            <a:ext cx="27123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793" name="Google Shape;1793;p1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deadline">
  <p:cSld name="BLANK_1_1_1_1_1_1_1_2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3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99" name="Google Shape;299;p13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300" name="Google Shape;300;p1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1" name="Google Shape;301;p1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2" name="Google Shape;302;p13"/>
          <p:cNvSpPr txBox="1"/>
          <p:nvPr>
            <p:ph idx="2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03" name="Google Shape;303;p13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04" name="Google Shape;304;p13"/>
          <p:cNvSpPr txBox="1"/>
          <p:nvPr>
            <p:ph idx="4" type="body"/>
          </p:nvPr>
        </p:nvSpPr>
        <p:spPr>
          <a:xfrm>
            <a:off x="1285875" y="1558900"/>
            <a:ext cx="2803800" cy="24990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05" name="Google Shape;305;p13"/>
          <p:cNvSpPr txBox="1"/>
          <p:nvPr>
            <p:ph idx="5" type="subTitle"/>
          </p:nvPr>
        </p:nvSpPr>
        <p:spPr>
          <a:xfrm>
            <a:off x="5196350" y="1462025"/>
            <a:ext cx="2307600" cy="20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" name="Google Shape;306;p13"/>
          <p:cNvSpPr txBox="1"/>
          <p:nvPr>
            <p:ph idx="6" type="subTitle"/>
          </p:nvPr>
        </p:nvSpPr>
        <p:spPr>
          <a:xfrm>
            <a:off x="5196350" y="19911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07" name="Google Shape;307;p13"/>
          <p:cNvSpPr txBox="1"/>
          <p:nvPr>
            <p:ph idx="7" type="subTitle"/>
          </p:nvPr>
        </p:nvSpPr>
        <p:spPr>
          <a:xfrm>
            <a:off x="5196350" y="27001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08" name="Google Shape;308;p13"/>
          <p:cNvSpPr txBox="1"/>
          <p:nvPr>
            <p:ph idx="8" type="subTitle"/>
          </p:nvPr>
        </p:nvSpPr>
        <p:spPr>
          <a:xfrm>
            <a:off x="5196350" y="352022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09" name="Google Shape;309;p13"/>
          <p:cNvSpPr txBox="1"/>
          <p:nvPr>
            <p:ph idx="9" type="subTitle"/>
          </p:nvPr>
        </p:nvSpPr>
        <p:spPr>
          <a:xfrm>
            <a:off x="5196350" y="42640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10" name="Google Shape;310;p13"/>
          <p:cNvSpPr txBox="1"/>
          <p:nvPr>
            <p:ph idx="13" type="body"/>
          </p:nvPr>
        </p:nvSpPr>
        <p:spPr>
          <a:xfrm>
            <a:off x="6165050" y="18458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11" name="Google Shape;311;p13"/>
          <p:cNvSpPr txBox="1"/>
          <p:nvPr>
            <p:ph idx="14" type="body"/>
          </p:nvPr>
        </p:nvSpPr>
        <p:spPr>
          <a:xfrm>
            <a:off x="6165050" y="26310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12" name="Google Shape;312;p13"/>
          <p:cNvSpPr txBox="1"/>
          <p:nvPr>
            <p:ph idx="15" type="body"/>
          </p:nvPr>
        </p:nvSpPr>
        <p:spPr>
          <a:xfrm>
            <a:off x="6165050" y="337487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13" name="Google Shape;313;p13"/>
          <p:cNvSpPr txBox="1"/>
          <p:nvPr>
            <p:ph idx="16" type="body"/>
          </p:nvPr>
        </p:nvSpPr>
        <p:spPr>
          <a:xfrm>
            <a:off x="6165050" y="41187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14" name="Google Shape;314;p13"/>
          <p:cNvSpPr txBox="1"/>
          <p:nvPr>
            <p:ph idx="17" type="subTitle"/>
          </p:nvPr>
        </p:nvSpPr>
        <p:spPr>
          <a:xfrm>
            <a:off x="1356350" y="4384150"/>
            <a:ext cx="2413200" cy="2025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Medium"/>
              <a:buNone/>
              <a:defRPr i="1" sz="1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15" name="Google Shape;315;p13"/>
          <p:cNvSpPr txBox="1"/>
          <p:nvPr>
            <p:ph idx="18" type="subTitle"/>
          </p:nvPr>
        </p:nvSpPr>
        <p:spPr>
          <a:xfrm>
            <a:off x="1042428" y="338324"/>
            <a:ext cx="5186400" cy="329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Medium"/>
              <a:buNone/>
              <a:defRPr sz="1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6" name="Google Shape;316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Collaboration">
  <p:cSld name="CUSTOM_13_1"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122"/>
          <p:cNvSpPr/>
          <p:nvPr>
            <p:ph idx="2" type="pic"/>
          </p:nvPr>
        </p:nvSpPr>
        <p:spPr>
          <a:xfrm>
            <a:off x="2876100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1796" name="Google Shape;1796;p122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797" name="Google Shape;1797;p122"/>
          <p:cNvSpPr txBox="1"/>
          <p:nvPr>
            <p:ph type="title"/>
          </p:nvPr>
        </p:nvSpPr>
        <p:spPr>
          <a:xfrm>
            <a:off x="661575" y="424275"/>
            <a:ext cx="77406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8" name="Google Shape;1798;p122"/>
          <p:cNvSpPr/>
          <p:nvPr>
            <p:ph idx="3" type="pic"/>
          </p:nvPr>
        </p:nvSpPr>
        <p:spPr>
          <a:xfrm>
            <a:off x="18908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122"/>
          <p:cNvSpPr txBox="1"/>
          <p:nvPr>
            <p:ph idx="4" type="subTitle"/>
          </p:nvPr>
        </p:nvSpPr>
        <p:spPr>
          <a:xfrm>
            <a:off x="5908675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00" name="Google Shape;1800;p122"/>
          <p:cNvSpPr txBox="1"/>
          <p:nvPr>
            <p:ph idx="5" type="body"/>
          </p:nvPr>
        </p:nvSpPr>
        <p:spPr>
          <a:xfrm>
            <a:off x="5901025" y="2091050"/>
            <a:ext cx="24588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801" name="Google Shape;1801;p122"/>
          <p:cNvSpPr txBox="1"/>
          <p:nvPr>
            <p:ph idx="6" type="body"/>
          </p:nvPr>
        </p:nvSpPr>
        <p:spPr>
          <a:xfrm>
            <a:off x="5908675" y="3140275"/>
            <a:ext cx="24507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802" name="Google Shape;1802;p1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HitGub Integration">
  <p:cSld name="CUSTOM_13_1_1"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123"/>
          <p:cNvSpPr/>
          <p:nvPr>
            <p:ph idx="2" type="pic"/>
          </p:nvPr>
        </p:nvSpPr>
        <p:spPr>
          <a:xfrm>
            <a:off x="4960075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1805" name="Google Shape;1805;p123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06" name="Google Shape;1806;p123"/>
          <p:cNvSpPr/>
          <p:nvPr>
            <p:ph idx="3" type="pic"/>
          </p:nvPr>
        </p:nvSpPr>
        <p:spPr>
          <a:xfrm>
            <a:off x="60683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1807" name="Google Shape;1807;p123"/>
          <p:cNvSpPr txBox="1"/>
          <p:nvPr>
            <p:ph idx="4" type="subTitle"/>
          </p:nvPr>
        </p:nvSpPr>
        <p:spPr>
          <a:xfrm>
            <a:off x="684150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08" name="Google Shape;1808;p123"/>
          <p:cNvSpPr txBox="1"/>
          <p:nvPr>
            <p:ph idx="5" type="body"/>
          </p:nvPr>
        </p:nvSpPr>
        <p:spPr>
          <a:xfrm>
            <a:off x="676500" y="2091050"/>
            <a:ext cx="27426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809" name="Google Shape;1809;p123"/>
          <p:cNvSpPr txBox="1"/>
          <p:nvPr>
            <p:ph idx="6" type="body"/>
          </p:nvPr>
        </p:nvSpPr>
        <p:spPr>
          <a:xfrm>
            <a:off x="684150" y="3140275"/>
            <a:ext cx="24507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810" name="Google Shape;1810;p123"/>
          <p:cNvSpPr txBox="1"/>
          <p:nvPr>
            <p:ph type="title"/>
          </p:nvPr>
        </p:nvSpPr>
        <p:spPr>
          <a:xfrm>
            <a:off x="661575" y="424275"/>
            <a:ext cx="77406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1" name="Google Shape;1811;p1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s - Event Tracking">
  <p:cSld name="CUSTOM_13_1_1_1">
    <p:spTree>
      <p:nvGrpSpPr>
        <p:cNvPr id="1812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p124"/>
          <p:cNvSpPr/>
          <p:nvPr>
            <p:ph idx="2" type="pic"/>
          </p:nvPr>
        </p:nvSpPr>
        <p:spPr>
          <a:xfrm>
            <a:off x="7053750" y="1977650"/>
            <a:ext cx="1307100" cy="1956600"/>
          </a:xfrm>
          <a:prstGeom prst="rect">
            <a:avLst/>
          </a:prstGeom>
          <a:noFill/>
          <a:ln>
            <a:noFill/>
          </a:ln>
        </p:spPr>
      </p:sp>
      <p:sp>
        <p:nvSpPr>
          <p:cNvPr id="1814" name="Google Shape;1814;p124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15" name="Google Shape;1815;p124"/>
          <p:cNvSpPr txBox="1"/>
          <p:nvPr>
            <p:ph type="title"/>
          </p:nvPr>
        </p:nvSpPr>
        <p:spPr>
          <a:xfrm>
            <a:off x="661576" y="424275"/>
            <a:ext cx="78558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6" name="Google Shape;1816;p124"/>
          <p:cNvSpPr/>
          <p:nvPr>
            <p:ph idx="3" type="pic"/>
          </p:nvPr>
        </p:nvSpPr>
        <p:spPr>
          <a:xfrm>
            <a:off x="6068328" y="2891499"/>
            <a:ext cx="277800" cy="277800"/>
          </a:xfrm>
          <a:prstGeom prst="rect">
            <a:avLst/>
          </a:prstGeom>
          <a:noFill/>
          <a:ln>
            <a:noFill/>
          </a:ln>
        </p:spPr>
      </p:sp>
      <p:sp>
        <p:nvSpPr>
          <p:cNvPr id="1817" name="Google Shape;1817;p124"/>
          <p:cNvSpPr txBox="1"/>
          <p:nvPr>
            <p:ph idx="4" type="subTitle"/>
          </p:nvPr>
        </p:nvSpPr>
        <p:spPr>
          <a:xfrm>
            <a:off x="684150" y="1894800"/>
            <a:ext cx="24510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SemiBold"/>
              <a:buNone/>
              <a:defRPr sz="12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18" name="Google Shape;1818;p124"/>
          <p:cNvSpPr txBox="1"/>
          <p:nvPr>
            <p:ph idx="5" type="body"/>
          </p:nvPr>
        </p:nvSpPr>
        <p:spPr>
          <a:xfrm>
            <a:off x="676500" y="2091050"/>
            <a:ext cx="26775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819" name="Google Shape;1819;p124"/>
          <p:cNvSpPr txBox="1"/>
          <p:nvPr>
            <p:ph idx="6" type="body"/>
          </p:nvPr>
        </p:nvSpPr>
        <p:spPr>
          <a:xfrm>
            <a:off x="684150" y="3140275"/>
            <a:ext cx="2450700" cy="15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820" name="Google Shape;1820;p1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 - Risks">
  <p:cSld name="CUSTOM_14"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125"/>
          <p:cNvSpPr/>
          <p:nvPr>
            <p:ph idx="2" type="pic"/>
          </p:nvPr>
        </p:nvSpPr>
        <p:spPr>
          <a:xfrm>
            <a:off x="5215175" y="0"/>
            <a:ext cx="3928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823" name="Google Shape;1823;p125"/>
          <p:cNvSpPr txBox="1"/>
          <p:nvPr>
            <p:ph idx="1" type="body"/>
          </p:nvPr>
        </p:nvSpPr>
        <p:spPr>
          <a:xfrm>
            <a:off x="687900" y="292725"/>
            <a:ext cx="37554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24" name="Google Shape;1824;p125"/>
          <p:cNvSpPr txBox="1"/>
          <p:nvPr>
            <p:ph idx="3" type="subTitle"/>
          </p:nvPr>
        </p:nvSpPr>
        <p:spPr>
          <a:xfrm>
            <a:off x="689235" y="531804"/>
            <a:ext cx="37542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25" name="Google Shape;1825;p125"/>
          <p:cNvSpPr txBox="1"/>
          <p:nvPr>
            <p:ph idx="4" type="body"/>
          </p:nvPr>
        </p:nvSpPr>
        <p:spPr>
          <a:xfrm>
            <a:off x="688425" y="941550"/>
            <a:ext cx="3755400" cy="16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826" name="Google Shape;1826;p125"/>
          <p:cNvSpPr txBox="1"/>
          <p:nvPr>
            <p:ph idx="5" type="body"/>
          </p:nvPr>
        </p:nvSpPr>
        <p:spPr>
          <a:xfrm>
            <a:off x="1129400" y="2768850"/>
            <a:ext cx="3314400" cy="16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827" name="Google Shape;1827;p1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6"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126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30" name="Google Shape;1830;p126"/>
          <p:cNvSpPr txBox="1"/>
          <p:nvPr>
            <p:ph type="title"/>
          </p:nvPr>
        </p:nvSpPr>
        <p:spPr>
          <a:xfrm>
            <a:off x="646035" y="424278"/>
            <a:ext cx="51513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1" name="Google Shape;1831;p126"/>
          <p:cNvSpPr txBox="1"/>
          <p:nvPr>
            <p:ph idx="2" type="body"/>
          </p:nvPr>
        </p:nvSpPr>
        <p:spPr>
          <a:xfrm>
            <a:off x="688425" y="1433475"/>
            <a:ext cx="2867400" cy="1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●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○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Lexend Light"/>
              <a:buChar char="■"/>
              <a:defRPr sz="12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832" name="Google Shape;1832;p126"/>
          <p:cNvSpPr txBox="1"/>
          <p:nvPr>
            <p:ph idx="3" type="body"/>
          </p:nvPr>
        </p:nvSpPr>
        <p:spPr>
          <a:xfrm>
            <a:off x="4724950" y="3620575"/>
            <a:ext cx="3885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833" name="Google Shape;1833;p126"/>
          <p:cNvSpPr txBox="1"/>
          <p:nvPr>
            <p:ph idx="4" type="body"/>
          </p:nvPr>
        </p:nvSpPr>
        <p:spPr>
          <a:xfrm>
            <a:off x="4724950" y="2596937"/>
            <a:ext cx="3885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834" name="Google Shape;1834;p126"/>
          <p:cNvSpPr txBox="1"/>
          <p:nvPr>
            <p:ph idx="5" type="body"/>
          </p:nvPr>
        </p:nvSpPr>
        <p:spPr>
          <a:xfrm>
            <a:off x="4724950" y="1567600"/>
            <a:ext cx="3885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●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○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Font typeface="Lexend ExtraLight"/>
              <a:buChar char="■"/>
              <a:defRPr sz="17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1835" name="Google Shape;1835;p1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">
  <p:cSld name="CUSTOM_17">
    <p:spTree>
      <p:nvGrpSpPr>
        <p:cNvPr id="1836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127"/>
          <p:cNvSpPr txBox="1"/>
          <p:nvPr>
            <p:ph type="title"/>
          </p:nvPr>
        </p:nvSpPr>
        <p:spPr>
          <a:xfrm>
            <a:off x="667650" y="230375"/>
            <a:ext cx="7692300" cy="25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38" name="Google Shape;1838;p127"/>
          <p:cNvSpPr txBox="1"/>
          <p:nvPr>
            <p:ph idx="2" type="title"/>
          </p:nvPr>
        </p:nvSpPr>
        <p:spPr>
          <a:xfrm>
            <a:off x="667650" y="3872300"/>
            <a:ext cx="7692300" cy="9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9" name="Google Shape;1839;p1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18">
    <p:spTree>
      <p:nvGrpSpPr>
        <p:cNvPr id="1840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128"/>
          <p:cNvSpPr/>
          <p:nvPr>
            <p:ph idx="2" type="pic"/>
          </p:nvPr>
        </p:nvSpPr>
        <p:spPr>
          <a:xfrm>
            <a:off x="4700175" y="0"/>
            <a:ext cx="4443900" cy="2991000"/>
          </a:xfrm>
          <a:prstGeom prst="rect">
            <a:avLst/>
          </a:prstGeom>
          <a:noFill/>
          <a:ln>
            <a:noFill/>
          </a:ln>
        </p:spPr>
      </p:sp>
      <p:sp>
        <p:nvSpPr>
          <p:cNvPr id="1842" name="Google Shape;1842;p128"/>
          <p:cNvSpPr txBox="1"/>
          <p:nvPr>
            <p:ph type="title"/>
          </p:nvPr>
        </p:nvSpPr>
        <p:spPr>
          <a:xfrm>
            <a:off x="407350" y="3366041"/>
            <a:ext cx="8270100" cy="14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cxnSp>
        <p:nvCxnSpPr>
          <p:cNvPr id="1843" name="Google Shape;1843;p128"/>
          <p:cNvCxnSpPr/>
          <p:nvPr/>
        </p:nvCxnSpPr>
        <p:spPr>
          <a:xfrm>
            <a:off x="-3150" y="677850"/>
            <a:ext cx="5232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844" name="Google Shape;1844;p1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9">
    <p:spTree>
      <p:nvGrpSpPr>
        <p:cNvPr id="1845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129"/>
          <p:cNvSpPr/>
          <p:nvPr>
            <p:ph idx="2" type="pic"/>
          </p:nvPr>
        </p:nvSpPr>
        <p:spPr>
          <a:xfrm>
            <a:off x="8710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1847" name="Google Shape;1847;p129"/>
          <p:cNvSpPr/>
          <p:nvPr>
            <p:ph idx="3" type="pic"/>
          </p:nvPr>
        </p:nvSpPr>
        <p:spPr>
          <a:xfrm>
            <a:off x="36286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1848" name="Google Shape;1848;p129"/>
          <p:cNvSpPr/>
          <p:nvPr>
            <p:ph idx="4" type="pic"/>
          </p:nvPr>
        </p:nvSpPr>
        <p:spPr>
          <a:xfrm>
            <a:off x="63862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1849" name="Google Shape;1849;p1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2">
  <p:cSld name="CUSTOM_19_2">
    <p:spTree>
      <p:nvGrpSpPr>
        <p:cNvPr id="1850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130"/>
          <p:cNvSpPr/>
          <p:nvPr>
            <p:ph idx="2" type="pic"/>
          </p:nvPr>
        </p:nvSpPr>
        <p:spPr>
          <a:xfrm>
            <a:off x="8710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1852" name="Google Shape;1852;p130"/>
          <p:cNvSpPr/>
          <p:nvPr>
            <p:ph idx="3" type="pic"/>
          </p:nvPr>
        </p:nvSpPr>
        <p:spPr>
          <a:xfrm>
            <a:off x="36286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1853" name="Google Shape;1853;p130"/>
          <p:cNvSpPr/>
          <p:nvPr>
            <p:ph idx="4" type="pic"/>
          </p:nvPr>
        </p:nvSpPr>
        <p:spPr>
          <a:xfrm>
            <a:off x="6386275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1854" name="Google Shape;1854;p1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">
  <p:cSld name="CUSTOM_19_1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131"/>
          <p:cNvSpPr/>
          <p:nvPr/>
        </p:nvSpPr>
        <p:spPr>
          <a:xfrm rot="-5400000">
            <a:off x="3536425" y="-458475"/>
            <a:ext cx="5185800" cy="6064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7" name="Google Shape;1857;p131"/>
          <p:cNvSpPr/>
          <p:nvPr/>
        </p:nvSpPr>
        <p:spPr>
          <a:xfrm rot="-5400000">
            <a:off x="-1042850" y="1013775"/>
            <a:ext cx="5178300" cy="3112800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8" name="Google Shape;1858;p131"/>
          <p:cNvSpPr/>
          <p:nvPr>
            <p:ph idx="2" type="pic"/>
          </p:nvPr>
        </p:nvSpPr>
        <p:spPr>
          <a:xfrm>
            <a:off x="777750" y="938695"/>
            <a:ext cx="1598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1859" name="Google Shape;1859;p131"/>
          <p:cNvSpPr/>
          <p:nvPr>
            <p:ph idx="3" type="pic"/>
          </p:nvPr>
        </p:nvSpPr>
        <p:spPr>
          <a:xfrm>
            <a:off x="4115400" y="921995"/>
            <a:ext cx="4127700" cy="2333400"/>
          </a:xfrm>
          <a:prstGeom prst="rect">
            <a:avLst/>
          </a:prstGeom>
          <a:noFill/>
          <a:ln>
            <a:noFill/>
          </a:ln>
        </p:spPr>
      </p:sp>
      <p:sp>
        <p:nvSpPr>
          <p:cNvPr id="1860" name="Google Shape;1860;p1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">
  <p:cSld name="BLANK_1_1_1_1_1_1_1_2_3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14"/>
          <p:cNvGrpSpPr/>
          <p:nvPr/>
        </p:nvGrpSpPr>
        <p:grpSpPr>
          <a:xfrm rot="5400000">
            <a:off x="596727" y="776873"/>
            <a:ext cx="369896" cy="333900"/>
            <a:chOff x="96076" y="654376"/>
            <a:chExt cx="369896" cy="333900"/>
          </a:xfrm>
        </p:grpSpPr>
        <p:cxnSp>
          <p:nvCxnSpPr>
            <p:cNvPr id="319" name="Google Shape;319;p1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20" name="Google Shape;320;p1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21" name="Google Shape;321;p1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22" name="Google Shape;322;p14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323" name="Google Shape;323;p1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4" name="Google Shape;324;p14"/>
          <p:cNvCxnSpPr/>
          <p:nvPr/>
        </p:nvCxnSpPr>
        <p:spPr>
          <a:xfrm>
            <a:off x="1045950" y="334900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5" name="Google Shape;325;p1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6" name="Google Shape;326;p1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7" name="Google Shape;327;p14"/>
          <p:cNvCxnSpPr/>
          <p:nvPr/>
        </p:nvCxnSpPr>
        <p:spPr>
          <a:xfrm>
            <a:off x="1045950" y="13075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8" name="Google Shape;328;p1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9" name="Google Shape;329;p14"/>
          <p:cNvSpPr txBox="1"/>
          <p:nvPr>
            <p:ph idx="1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30" name="Google Shape;33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20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132"/>
          <p:cNvSpPr/>
          <p:nvPr>
            <p:ph idx="2" type="pic"/>
          </p:nvPr>
        </p:nvSpPr>
        <p:spPr>
          <a:xfrm>
            <a:off x="936975" y="869000"/>
            <a:ext cx="1607400" cy="3413100"/>
          </a:xfrm>
          <a:prstGeom prst="roundRect">
            <a:avLst>
              <a:gd fmla="val 11038" name="adj"/>
            </a:avLst>
          </a:prstGeom>
          <a:noFill/>
          <a:ln>
            <a:noFill/>
          </a:ln>
        </p:spPr>
      </p:sp>
      <p:sp>
        <p:nvSpPr>
          <p:cNvPr id="1863" name="Google Shape;1863;p132"/>
          <p:cNvSpPr/>
          <p:nvPr>
            <p:ph idx="3" type="pic"/>
          </p:nvPr>
        </p:nvSpPr>
        <p:spPr>
          <a:xfrm>
            <a:off x="3514600" y="869000"/>
            <a:ext cx="4798800" cy="3413100"/>
          </a:xfrm>
          <a:prstGeom prst="roundRect">
            <a:avLst>
              <a:gd fmla="val 4639" name="adj"/>
            </a:avLst>
          </a:prstGeom>
          <a:noFill/>
          <a:ln>
            <a:noFill/>
          </a:ln>
        </p:spPr>
      </p:sp>
      <p:sp>
        <p:nvSpPr>
          <p:cNvPr id="1864" name="Google Shape;1864;p1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21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133"/>
          <p:cNvSpPr/>
          <p:nvPr>
            <p:ph idx="2" type="pic"/>
          </p:nvPr>
        </p:nvSpPr>
        <p:spPr>
          <a:xfrm>
            <a:off x="2068775" y="933200"/>
            <a:ext cx="4994100" cy="3125700"/>
          </a:xfrm>
          <a:prstGeom prst="rect">
            <a:avLst/>
          </a:prstGeom>
          <a:noFill/>
          <a:ln>
            <a:noFill/>
          </a:ln>
        </p:spPr>
      </p:sp>
      <p:sp>
        <p:nvSpPr>
          <p:cNvPr id="1867" name="Google Shape;1867;p1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Phone mockup">
  <p:cSld name="CUSTOM_22_1"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134"/>
          <p:cNvSpPr/>
          <p:nvPr>
            <p:ph idx="2" type="pic"/>
          </p:nvPr>
        </p:nvSpPr>
        <p:spPr>
          <a:xfrm>
            <a:off x="6682707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1870" name="Google Shape;1870;p134"/>
          <p:cNvSpPr/>
          <p:nvPr>
            <p:ph idx="3" type="pic"/>
          </p:nvPr>
        </p:nvSpPr>
        <p:spPr>
          <a:xfrm>
            <a:off x="4143672" y="517125"/>
            <a:ext cx="1905900" cy="4070700"/>
          </a:xfrm>
          <a:prstGeom prst="roundRect">
            <a:avLst>
              <a:gd fmla="val 11144" name="adj"/>
            </a:avLst>
          </a:prstGeom>
          <a:noFill/>
          <a:ln>
            <a:noFill/>
          </a:ln>
        </p:spPr>
      </p:sp>
      <p:sp>
        <p:nvSpPr>
          <p:cNvPr id="1871" name="Google Shape;1871;p134"/>
          <p:cNvSpPr txBox="1"/>
          <p:nvPr>
            <p:ph idx="1" type="body"/>
          </p:nvPr>
        </p:nvSpPr>
        <p:spPr>
          <a:xfrm>
            <a:off x="687900" y="292725"/>
            <a:ext cx="32331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●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○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Font typeface="Lexend SemiBold"/>
              <a:buChar char="■"/>
              <a:defRPr sz="6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72" name="Google Shape;1872;p134"/>
          <p:cNvSpPr txBox="1"/>
          <p:nvPr>
            <p:ph idx="4" type="body"/>
          </p:nvPr>
        </p:nvSpPr>
        <p:spPr>
          <a:xfrm>
            <a:off x="689250" y="3870075"/>
            <a:ext cx="19680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●"/>
              <a:defRPr sz="800"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○"/>
              <a:defRPr sz="8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■"/>
              <a:defRPr sz="8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●"/>
              <a:defRPr sz="8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○"/>
              <a:defRPr sz="8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■"/>
              <a:defRPr sz="8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●"/>
              <a:defRPr sz="8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○"/>
              <a:defRPr sz="8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 Light"/>
              <a:buChar char="■"/>
              <a:defRPr sz="8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873" name="Google Shape;1873;p134"/>
          <p:cNvSpPr txBox="1"/>
          <p:nvPr>
            <p:ph idx="5" type="subTitle"/>
          </p:nvPr>
        </p:nvSpPr>
        <p:spPr>
          <a:xfrm>
            <a:off x="689050" y="531800"/>
            <a:ext cx="1607100" cy="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SemiBold"/>
              <a:buNone/>
              <a:defRPr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74" name="Google Shape;1874;p1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Devices mockup">
  <p:cSld name="CUSTOM_24_1"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135"/>
          <p:cNvSpPr txBox="1"/>
          <p:nvPr>
            <p:ph idx="1" type="body"/>
          </p:nvPr>
        </p:nvSpPr>
        <p:spPr>
          <a:xfrm>
            <a:off x="687900" y="292725"/>
            <a:ext cx="1471500" cy="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indent="-2667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indent="-2667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indent="-2667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●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indent="-2667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○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Lexend SemiBold"/>
              <a:buChar char="■"/>
              <a:defRPr sz="600"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1877" name="Google Shape;1877;p135"/>
          <p:cNvSpPr txBox="1"/>
          <p:nvPr>
            <p:ph idx="2" type="body"/>
          </p:nvPr>
        </p:nvSpPr>
        <p:spPr>
          <a:xfrm>
            <a:off x="5484300" y="292725"/>
            <a:ext cx="29970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●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○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■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●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○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■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●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○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Lexend Light"/>
              <a:buChar char="■"/>
              <a:defRPr sz="800">
                <a:solidFill>
                  <a:schemeClr val="dk2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878" name="Google Shape;1878;p1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5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33" name="Google Shape;333;p15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34" name="Google Shape;334;p15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35" name="Google Shape;335;p15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36" name="Google Shape;336;p1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7" name="Google Shape;337;p1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8" name="Google Shape;338;p15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9pPr>
          </a:lstStyle>
          <a:p/>
        </p:txBody>
      </p:sp>
      <p:sp>
        <p:nvSpPr>
          <p:cNvPr id="339" name="Google Shape;339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Dark ALT 2">
  <p:cSld name="BLANK_1_2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6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" name="Google Shape;342;p16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3" name="Google Shape;343;p16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16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45" name="Google Shape;345;p1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6" name="Google Shape;346;p1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7" name="Google Shape;347;p1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8" name="Google Shape;348;p1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9" name="Google Shape;349;p16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0" name="Google Shape;350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 Comment">
  <p:cSld name="BLANK_1_1_1_1_1_1_1_1_2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7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353" name="Google Shape;353;p17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54" name="Google Shape;354;p17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55" name="Google Shape;355;p17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56" name="Google Shape;356;p1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7" name="Google Shape;357;p1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8" name="Google Shape;358;p17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9" name="Google Shape;359;p1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0" name="Google Shape;360;p17"/>
          <p:cNvSpPr txBox="1"/>
          <p:nvPr>
            <p:ph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61" name="Google Shape;361;p17"/>
          <p:cNvSpPr txBox="1"/>
          <p:nvPr>
            <p:ph idx="4" type="subTitle"/>
          </p:nvPr>
        </p:nvSpPr>
        <p:spPr>
          <a:xfrm>
            <a:off x="6773750" y="1252675"/>
            <a:ext cx="1848900" cy="3351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362" name="Google Shape;362;p17"/>
          <p:cNvSpPr txBox="1"/>
          <p:nvPr>
            <p:ph idx="5" type="body"/>
          </p:nvPr>
        </p:nvSpPr>
        <p:spPr>
          <a:xfrm>
            <a:off x="6773750" y="1633925"/>
            <a:ext cx="1848900" cy="3210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63" name="Google Shape;363;p17"/>
          <p:cNvSpPr txBox="1"/>
          <p:nvPr>
            <p:ph idx="6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364" name="Google Shape;364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Growth">
  <p:cSld name="CUSTOM_4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8"/>
          <p:cNvSpPr txBox="1"/>
          <p:nvPr>
            <p:ph idx="1" type="body"/>
          </p:nvPr>
        </p:nvSpPr>
        <p:spPr>
          <a:xfrm>
            <a:off x="6270725" y="3025600"/>
            <a:ext cx="2874600" cy="14247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67" name="Google Shape;367;p18"/>
          <p:cNvSpPr txBox="1"/>
          <p:nvPr>
            <p:ph idx="2" type="body"/>
          </p:nvPr>
        </p:nvSpPr>
        <p:spPr>
          <a:xfrm>
            <a:off x="3403050" y="2668875"/>
            <a:ext cx="2868000" cy="17814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68" name="Google Shape;368;p18"/>
          <p:cNvSpPr txBox="1"/>
          <p:nvPr>
            <p:ph idx="3" type="body"/>
          </p:nvPr>
        </p:nvSpPr>
        <p:spPr>
          <a:xfrm>
            <a:off x="521250" y="3426700"/>
            <a:ext cx="2880300" cy="10236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9" name="Google Shape;369;p1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370" name="Google Shape;370;p18"/>
          <p:cNvCxnSpPr/>
          <p:nvPr/>
        </p:nvCxnSpPr>
        <p:spPr>
          <a:xfrm>
            <a:off x="3401654" y="841987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1" name="Google Shape;371;p18"/>
          <p:cNvCxnSpPr/>
          <p:nvPr/>
        </p:nvCxnSpPr>
        <p:spPr>
          <a:xfrm>
            <a:off x="6271043" y="841987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2" name="Google Shape;372;p18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73" name="Google Shape;373;p18"/>
          <p:cNvSpPr txBox="1"/>
          <p:nvPr>
            <p:ph idx="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74" name="Google Shape;374;p18"/>
          <p:cNvSpPr txBox="1"/>
          <p:nvPr>
            <p:ph idx="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75" name="Google Shape;375;p1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6" name="Google Shape;376;p1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7" name="Google Shape;377;p1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8" name="Google Shape;378;p1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9" name="Google Shape;379;p1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0" name="Google Shape;380;p18"/>
          <p:cNvSpPr txBox="1"/>
          <p:nvPr>
            <p:ph idx="7" type="title"/>
          </p:nvPr>
        </p:nvSpPr>
        <p:spPr>
          <a:xfrm>
            <a:off x="521250" y="2093850"/>
            <a:ext cx="2878500" cy="1332300"/>
          </a:xfrm>
          <a:prstGeom prst="rect">
            <a:avLst/>
          </a:prstGeom>
        </p:spPr>
        <p:txBody>
          <a:bodyPr anchorCtr="0" anchor="b" bIns="274300" lIns="9142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381" name="Google Shape;381;p18"/>
          <p:cNvSpPr txBox="1"/>
          <p:nvPr>
            <p:ph idx="8" type="subTitle"/>
          </p:nvPr>
        </p:nvSpPr>
        <p:spPr>
          <a:xfrm>
            <a:off x="521250" y="2976675"/>
            <a:ext cx="2880300" cy="4500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82" name="Google Shape;382;p18"/>
          <p:cNvSpPr txBox="1"/>
          <p:nvPr>
            <p:ph idx="9" type="title"/>
          </p:nvPr>
        </p:nvSpPr>
        <p:spPr>
          <a:xfrm>
            <a:off x="3400925" y="1336050"/>
            <a:ext cx="2868000" cy="1332300"/>
          </a:xfrm>
          <a:prstGeom prst="rect">
            <a:avLst/>
          </a:prstGeom>
        </p:spPr>
        <p:txBody>
          <a:bodyPr anchorCtr="0" anchor="b" bIns="274300" lIns="9142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383" name="Google Shape;383;p18"/>
          <p:cNvSpPr txBox="1"/>
          <p:nvPr>
            <p:ph idx="13" type="subTitle"/>
          </p:nvPr>
        </p:nvSpPr>
        <p:spPr>
          <a:xfrm>
            <a:off x="3400925" y="2218875"/>
            <a:ext cx="2869800" cy="4500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84" name="Google Shape;384;p18"/>
          <p:cNvSpPr txBox="1"/>
          <p:nvPr>
            <p:ph idx="14" type="title"/>
          </p:nvPr>
        </p:nvSpPr>
        <p:spPr>
          <a:xfrm>
            <a:off x="6271375" y="1172250"/>
            <a:ext cx="2872800" cy="1281900"/>
          </a:xfrm>
          <a:prstGeom prst="rect">
            <a:avLst/>
          </a:prstGeom>
        </p:spPr>
        <p:txBody>
          <a:bodyPr anchorCtr="0" anchor="b" bIns="274300" lIns="18287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385" name="Google Shape;385;p18"/>
          <p:cNvSpPr txBox="1"/>
          <p:nvPr>
            <p:ph idx="15" type="subTitle"/>
          </p:nvPr>
        </p:nvSpPr>
        <p:spPr>
          <a:xfrm>
            <a:off x="6271375" y="2021749"/>
            <a:ext cx="2874600" cy="4329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86" name="Google Shape;386;p18"/>
          <p:cNvSpPr txBox="1"/>
          <p:nvPr>
            <p:ph idx="16" type="subTitle"/>
          </p:nvPr>
        </p:nvSpPr>
        <p:spPr>
          <a:xfrm>
            <a:off x="6271125" y="2455800"/>
            <a:ext cx="2874600" cy="3324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7" name="Google Shape;387;p18"/>
          <p:cNvSpPr txBox="1"/>
          <p:nvPr>
            <p:ph idx="17" type="subTitle"/>
          </p:nvPr>
        </p:nvSpPr>
        <p:spPr>
          <a:xfrm>
            <a:off x="6271125" y="2840775"/>
            <a:ext cx="2874600" cy="1848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388" name="Google Shape;388;p18"/>
          <p:cNvSpPr txBox="1"/>
          <p:nvPr>
            <p:ph idx="18" type="title"/>
          </p:nvPr>
        </p:nvSpPr>
        <p:spPr>
          <a:xfrm>
            <a:off x="6271375" y="4552825"/>
            <a:ext cx="28728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9" name="Google Shape;389;p18"/>
          <p:cNvSpPr txBox="1"/>
          <p:nvPr>
            <p:ph idx="19" type="title"/>
          </p:nvPr>
        </p:nvSpPr>
        <p:spPr>
          <a:xfrm>
            <a:off x="3401750" y="4552825"/>
            <a:ext cx="28680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0" name="Google Shape;390;p18"/>
          <p:cNvSpPr txBox="1"/>
          <p:nvPr>
            <p:ph idx="20" type="title"/>
          </p:nvPr>
        </p:nvSpPr>
        <p:spPr>
          <a:xfrm>
            <a:off x="521625" y="4552825"/>
            <a:ext cx="28785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1" name="Google Shape;391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Priorities">
  <p:cSld name="CUSTOM_5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9"/>
          <p:cNvSpPr txBox="1"/>
          <p:nvPr>
            <p:ph idx="1" type="body"/>
          </p:nvPr>
        </p:nvSpPr>
        <p:spPr>
          <a:xfrm>
            <a:off x="1043525" y="2532675"/>
            <a:ext cx="1958400" cy="10014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cxnSp>
        <p:nvCxnSpPr>
          <p:cNvPr id="394" name="Google Shape;394;p19"/>
          <p:cNvCxnSpPr/>
          <p:nvPr/>
        </p:nvCxnSpPr>
        <p:spPr>
          <a:xfrm>
            <a:off x="8622700" y="334950"/>
            <a:ext cx="0" cy="4805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5" name="Google Shape;395;p19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6" name="Google Shape;396;p19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7" name="Google Shape;397;p19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98" name="Google Shape;398;p1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9" name="Google Shape;399;p1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0" name="Google Shape;400;p1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1" name="Google Shape;401;p19"/>
          <p:cNvSpPr txBox="1"/>
          <p:nvPr>
            <p:ph type="title"/>
          </p:nvPr>
        </p:nvSpPr>
        <p:spPr>
          <a:xfrm>
            <a:off x="3003325" y="6152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02" name="Google Shape;402;p19"/>
          <p:cNvSpPr txBox="1"/>
          <p:nvPr>
            <p:ph idx="5" type="title"/>
          </p:nvPr>
        </p:nvSpPr>
        <p:spPr>
          <a:xfrm>
            <a:off x="3003325" y="9619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03" name="Google Shape;403;p19"/>
          <p:cNvSpPr txBox="1"/>
          <p:nvPr>
            <p:ph idx="6" type="title"/>
          </p:nvPr>
        </p:nvSpPr>
        <p:spPr>
          <a:xfrm>
            <a:off x="3003325" y="13108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04" name="Google Shape;404;p19"/>
          <p:cNvSpPr txBox="1"/>
          <p:nvPr>
            <p:ph idx="7" type="title"/>
          </p:nvPr>
        </p:nvSpPr>
        <p:spPr>
          <a:xfrm>
            <a:off x="3003325" y="38207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05" name="Google Shape;405;p19"/>
          <p:cNvSpPr txBox="1"/>
          <p:nvPr>
            <p:ph idx="8" type="title"/>
          </p:nvPr>
        </p:nvSpPr>
        <p:spPr>
          <a:xfrm>
            <a:off x="3003325" y="41675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06" name="Google Shape;406;p19"/>
          <p:cNvSpPr txBox="1"/>
          <p:nvPr>
            <p:ph idx="9" type="title"/>
          </p:nvPr>
        </p:nvSpPr>
        <p:spPr>
          <a:xfrm>
            <a:off x="3003325" y="45163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07" name="Google Shape;407;p19"/>
          <p:cNvSpPr txBox="1"/>
          <p:nvPr>
            <p:ph idx="13" type="title"/>
          </p:nvPr>
        </p:nvSpPr>
        <p:spPr>
          <a:xfrm>
            <a:off x="3003325" y="222626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08" name="Google Shape;408;p19"/>
          <p:cNvSpPr txBox="1"/>
          <p:nvPr>
            <p:ph idx="14" type="title"/>
          </p:nvPr>
        </p:nvSpPr>
        <p:spPr>
          <a:xfrm>
            <a:off x="3003325" y="257301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09" name="Google Shape;409;p19"/>
          <p:cNvSpPr txBox="1"/>
          <p:nvPr>
            <p:ph idx="15" type="title"/>
          </p:nvPr>
        </p:nvSpPr>
        <p:spPr>
          <a:xfrm>
            <a:off x="3003325" y="292186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10" name="Google Shape;410;p19"/>
          <p:cNvSpPr txBox="1"/>
          <p:nvPr>
            <p:ph idx="16" type="subTitle"/>
          </p:nvPr>
        </p:nvSpPr>
        <p:spPr>
          <a:xfrm>
            <a:off x="5824413" y="6130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1" name="Google Shape;411;p19"/>
          <p:cNvSpPr txBox="1"/>
          <p:nvPr>
            <p:ph idx="17" type="subTitle"/>
          </p:nvPr>
        </p:nvSpPr>
        <p:spPr>
          <a:xfrm>
            <a:off x="5824413" y="9619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2" name="Google Shape;412;p19"/>
          <p:cNvSpPr txBox="1"/>
          <p:nvPr>
            <p:ph idx="18" type="subTitle"/>
          </p:nvPr>
        </p:nvSpPr>
        <p:spPr>
          <a:xfrm>
            <a:off x="5824413" y="131077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3" name="Google Shape;413;p19"/>
          <p:cNvSpPr txBox="1"/>
          <p:nvPr>
            <p:ph idx="19" type="subTitle"/>
          </p:nvPr>
        </p:nvSpPr>
        <p:spPr>
          <a:xfrm>
            <a:off x="5824413" y="2225213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4" name="Google Shape;414;p19"/>
          <p:cNvSpPr txBox="1"/>
          <p:nvPr>
            <p:ph idx="20" type="subTitle"/>
          </p:nvPr>
        </p:nvSpPr>
        <p:spPr>
          <a:xfrm>
            <a:off x="5824413" y="2574113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5" name="Google Shape;415;p19"/>
          <p:cNvSpPr txBox="1"/>
          <p:nvPr>
            <p:ph idx="21" type="subTitle"/>
          </p:nvPr>
        </p:nvSpPr>
        <p:spPr>
          <a:xfrm>
            <a:off x="5824413" y="2922938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6" name="Google Shape;416;p19"/>
          <p:cNvSpPr txBox="1"/>
          <p:nvPr>
            <p:ph idx="22" type="subTitle"/>
          </p:nvPr>
        </p:nvSpPr>
        <p:spPr>
          <a:xfrm>
            <a:off x="5824413" y="381862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7" name="Google Shape;417;p19"/>
          <p:cNvSpPr txBox="1"/>
          <p:nvPr>
            <p:ph idx="23" type="subTitle"/>
          </p:nvPr>
        </p:nvSpPr>
        <p:spPr>
          <a:xfrm>
            <a:off x="5824413" y="416752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8" name="Google Shape;418;p19"/>
          <p:cNvSpPr txBox="1"/>
          <p:nvPr>
            <p:ph idx="24" type="subTitle"/>
          </p:nvPr>
        </p:nvSpPr>
        <p:spPr>
          <a:xfrm>
            <a:off x="5824413" y="45163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9" name="Google Shape;419;p19"/>
          <p:cNvSpPr txBox="1"/>
          <p:nvPr>
            <p:ph idx="25" type="title"/>
          </p:nvPr>
        </p:nvSpPr>
        <p:spPr>
          <a:xfrm>
            <a:off x="1045225" y="3545525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20" name="Google Shape;420;p19"/>
          <p:cNvSpPr txBox="1"/>
          <p:nvPr>
            <p:ph idx="26" type="body"/>
          </p:nvPr>
        </p:nvSpPr>
        <p:spPr>
          <a:xfrm>
            <a:off x="1043525" y="4174000"/>
            <a:ext cx="1958400" cy="9591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21" name="Google Shape;421;p19"/>
          <p:cNvSpPr txBox="1"/>
          <p:nvPr>
            <p:ph idx="27" type="title"/>
          </p:nvPr>
        </p:nvSpPr>
        <p:spPr>
          <a:xfrm>
            <a:off x="1045225" y="350525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22" name="Google Shape;422;p19"/>
          <p:cNvSpPr txBox="1"/>
          <p:nvPr>
            <p:ph idx="28" type="title"/>
          </p:nvPr>
        </p:nvSpPr>
        <p:spPr>
          <a:xfrm>
            <a:off x="1045225" y="1945600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23" name="Google Shape;423;p19"/>
          <p:cNvSpPr txBox="1"/>
          <p:nvPr>
            <p:ph idx="29" type="body"/>
          </p:nvPr>
        </p:nvSpPr>
        <p:spPr>
          <a:xfrm>
            <a:off x="1043513" y="962025"/>
            <a:ext cx="1958400" cy="9729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24" name="Google Shape;424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olutions">
  <p:cSld name="CUSTOM_6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0"/>
          <p:cNvSpPr txBox="1"/>
          <p:nvPr>
            <p:ph type="title"/>
          </p:nvPr>
        </p:nvSpPr>
        <p:spPr>
          <a:xfrm>
            <a:off x="5481500" y="3864550"/>
            <a:ext cx="498300" cy="6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SemiBold"/>
              <a:buChar char="●"/>
              <a:defRPr sz="1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27" name="Google Shape;427;p20"/>
          <p:cNvSpPr txBox="1"/>
          <p:nvPr>
            <p:ph idx="2" type="title"/>
          </p:nvPr>
        </p:nvSpPr>
        <p:spPr>
          <a:xfrm>
            <a:off x="5481500" y="1309125"/>
            <a:ext cx="4983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28" name="Google Shape;428;p20"/>
          <p:cNvSpPr txBox="1"/>
          <p:nvPr>
            <p:ph idx="3" type="title"/>
          </p:nvPr>
        </p:nvSpPr>
        <p:spPr>
          <a:xfrm>
            <a:off x="5481500" y="3224825"/>
            <a:ext cx="4983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●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●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29" name="Google Shape;429;p20"/>
          <p:cNvSpPr txBox="1"/>
          <p:nvPr>
            <p:ph idx="4" type="title"/>
          </p:nvPr>
        </p:nvSpPr>
        <p:spPr>
          <a:xfrm>
            <a:off x="5481500" y="2596100"/>
            <a:ext cx="4983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30" name="Google Shape;430;p20"/>
          <p:cNvSpPr txBox="1"/>
          <p:nvPr>
            <p:ph idx="5" type="title"/>
          </p:nvPr>
        </p:nvSpPr>
        <p:spPr>
          <a:xfrm>
            <a:off x="5481500" y="1949300"/>
            <a:ext cx="498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31" name="Google Shape;431;p20"/>
          <p:cNvSpPr txBox="1"/>
          <p:nvPr>
            <p:ph idx="6" type="title"/>
          </p:nvPr>
        </p:nvSpPr>
        <p:spPr>
          <a:xfrm>
            <a:off x="5481475" y="4504275"/>
            <a:ext cx="4983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32" name="Google Shape;432;p20"/>
          <p:cNvSpPr txBox="1"/>
          <p:nvPr>
            <p:ph idx="1" type="body"/>
          </p:nvPr>
        </p:nvSpPr>
        <p:spPr>
          <a:xfrm>
            <a:off x="2187950" y="1307550"/>
            <a:ext cx="3181200" cy="1288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33" name="Google Shape;433;p20"/>
          <p:cNvSpPr txBox="1"/>
          <p:nvPr>
            <p:ph idx="7" type="body"/>
          </p:nvPr>
        </p:nvSpPr>
        <p:spPr>
          <a:xfrm>
            <a:off x="2187950" y="3864550"/>
            <a:ext cx="3181200" cy="12792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34" name="Google Shape;434;p20"/>
          <p:cNvSpPr txBox="1"/>
          <p:nvPr>
            <p:ph idx="8" type="body"/>
          </p:nvPr>
        </p:nvSpPr>
        <p:spPr>
          <a:xfrm>
            <a:off x="2187950" y="2596100"/>
            <a:ext cx="3181200" cy="1268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435" name="Google Shape;435;p20"/>
          <p:cNvCxnSpPr/>
          <p:nvPr/>
        </p:nvCxnSpPr>
        <p:spPr>
          <a:xfrm rot="10800000">
            <a:off x="520175" y="1307575"/>
            <a:ext cx="8624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6" name="Google Shape;436;p20"/>
          <p:cNvSpPr txBox="1"/>
          <p:nvPr>
            <p:ph idx="9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437" name="Google Shape;437;p20"/>
          <p:cNvSpPr txBox="1"/>
          <p:nvPr>
            <p:ph idx="1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438" name="Google Shape;438;p20"/>
          <p:cNvSpPr txBox="1"/>
          <p:nvPr>
            <p:ph idx="1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cxnSp>
        <p:nvCxnSpPr>
          <p:cNvPr id="439" name="Google Shape;439;p2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0" name="Google Shape;440;p2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1" name="Google Shape;441;p2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2" name="Google Shape;442;p20"/>
          <p:cNvSpPr txBox="1"/>
          <p:nvPr>
            <p:ph idx="15" type="title"/>
          </p:nvPr>
        </p:nvSpPr>
        <p:spPr>
          <a:xfrm flipH="1">
            <a:off x="521275" y="347825"/>
            <a:ext cx="6252600" cy="9726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43" name="Google Shape;443;p20"/>
          <p:cNvSpPr txBox="1"/>
          <p:nvPr>
            <p:ph idx="16" type="title"/>
          </p:nvPr>
        </p:nvSpPr>
        <p:spPr>
          <a:xfrm>
            <a:off x="521275" y="1307500"/>
            <a:ext cx="1666500" cy="12885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44" name="Google Shape;444;p20"/>
          <p:cNvSpPr txBox="1"/>
          <p:nvPr>
            <p:ph idx="17" type="title"/>
          </p:nvPr>
        </p:nvSpPr>
        <p:spPr>
          <a:xfrm>
            <a:off x="521275" y="2595800"/>
            <a:ext cx="1666500" cy="12687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45" name="Google Shape;445;p20"/>
          <p:cNvSpPr txBox="1"/>
          <p:nvPr>
            <p:ph idx="18" type="title"/>
          </p:nvPr>
        </p:nvSpPr>
        <p:spPr>
          <a:xfrm>
            <a:off x="521275" y="3866800"/>
            <a:ext cx="1666500" cy="12768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46" name="Google Shape;446;p20"/>
          <p:cNvSpPr txBox="1"/>
          <p:nvPr>
            <p:ph idx="19" type="subTitle"/>
          </p:nvPr>
        </p:nvSpPr>
        <p:spPr>
          <a:xfrm>
            <a:off x="6092100" y="1950763"/>
            <a:ext cx="29421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47" name="Google Shape;447;p20"/>
          <p:cNvSpPr txBox="1"/>
          <p:nvPr>
            <p:ph idx="20" type="subTitle"/>
          </p:nvPr>
        </p:nvSpPr>
        <p:spPr>
          <a:xfrm>
            <a:off x="6092100" y="2595825"/>
            <a:ext cx="29421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48" name="Google Shape;448;p20"/>
          <p:cNvSpPr txBox="1"/>
          <p:nvPr>
            <p:ph idx="21" type="subTitle"/>
          </p:nvPr>
        </p:nvSpPr>
        <p:spPr>
          <a:xfrm>
            <a:off x="6092100" y="3225925"/>
            <a:ext cx="29421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49" name="Google Shape;449;p20"/>
          <p:cNvSpPr txBox="1"/>
          <p:nvPr>
            <p:ph idx="22" type="subTitle"/>
          </p:nvPr>
        </p:nvSpPr>
        <p:spPr>
          <a:xfrm>
            <a:off x="6092100" y="3863525"/>
            <a:ext cx="2942100" cy="6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50" name="Google Shape;450;p20"/>
          <p:cNvSpPr txBox="1"/>
          <p:nvPr>
            <p:ph idx="23" type="subTitle"/>
          </p:nvPr>
        </p:nvSpPr>
        <p:spPr>
          <a:xfrm>
            <a:off x="6092100" y="4498790"/>
            <a:ext cx="29421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51" name="Google Shape;451;p20"/>
          <p:cNvSpPr txBox="1"/>
          <p:nvPr>
            <p:ph idx="24" type="subTitle"/>
          </p:nvPr>
        </p:nvSpPr>
        <p:spPr>
          <a:xfrm>
            <a:off x="6092100" y="1305550"/>
            <a:ext cx="29421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52" name="Google Shape;452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_3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2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7" name="Google Shape;27;p3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8" name="Google Shape;28;p3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9" name="Google Shape;29;p3"/>
          <p:cNvSpPr txBox="1"/>
          <p:nvPr>
            <p:ph type="title"/>
          </p:nvPr>
        </p:nvSpPr>
        <p:spPr>
          <a:xfrm flipH="1">
            <a:off x="1040775" y="1307575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0" name="Google Shape;30;p3"/>
          <p:cNvSpPr txBox="1"/>
          <p:nvPr>
            <p:ph idx="5" type="title"/>
          </p:nvPr>
        </p:nvSpPr>
        <p:spPr>
          <a:xfrm flipH="1">
            <a:off x="1040775" y="2053325"/>
            <a:ext cx="7581900" cy="747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1" name="Google Shape;31;p3"/>
          <p:cNvSpPr txBox="1"/>
          <p:nvPr>
            <p:ph idx="6" type="title"/>
          </p:nvPr>
        </p:nvSpPr>
        <p:spPr>
          <a:xfrm flipH="1">
            <a:off x="1040775" y="2800750"/>
            <a:ext cx="7581900" cy="7419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2" name="Google Shape;32;p3"/>
          <p:cNvSpPr txBox="1"/>
          <p:nvPr>
            <p:ph idx="7" type="title"/>
          </p:nvPr>
        </p:nvSpPr>
        <p:spPr>
          <a:xfrm flipH="1">
            <a:off x="1040775" y="3542475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3" name="Google Shape;33;p3"/>
          <p:cNvSpPr txBox="1"/>
          <p:nvPr>
            <p:ph idx="8" type="title"/>
          </p:nvPr>
        </p:nvSpPr>
        <p:spPr>
          <a:xfrm flipH="1">
            <a:off x="1040775" y="4297600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4" name="Google Shape;34;p3"/>
          <p:cNvSpPr txBox="1"/>
          <p:nvPr>
            <p:ph idx="9" type="title"/>
          </p:nvPr>
        </p:nvSpPr>
        <p:spPr>
          <a:xfrm flipH="1">
            <a:off x="1040775" y="666250"/>
            <a:ext cx="75819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Milestones">
  <p:cSld name="CUSTOM_7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1"/>
          <p:cNvSpPr txBox="1"/>
          <p:nvPr>
            <p:ph idx="1" type="body"/>
          </p:nvPr>
        </p:nvSpPr>
        <p:spPr>
          <a:xfrm>
            <a:off x="523425" y="3593825"/>
            <a:ext cx="17844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5" name="Google Shape;455;p21"/>
          <p:cNvSpPr txBox="1"/>
          <p:nvPr>
            <p:ph type="title"/>
          </p:nvPr>
        </p:nvSpPr>
        <p:spPr>
          <a:xfrm>
            <a:off x="521250" y="3244950"/>
            <a:ext cx="17865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56" name="Google Shape;456;p21"/>
          <p:cNvSpPr txBox="1"/>
          <p:nvPr>
            <p:ph idx="2" type="body"/>
          </p:nvPr>
        </p:nvSpPr>
        <p:spPr>
          <a:xfrm>
            <a:off x="2679589" y="3593825"/>
            <a:ext cx="19791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7" name="Google Shape;457;p21"/>
          <p:cNvSpPr txBox="1"/>
          <p:nvPr>
            <p:ph idx="3" type="title"/>
          </p:nvPr>
        </p:nvSpPr>
        <p:spPr>
          <a:xfrm>
            <a:off x="2677176" y="3244950"/>
            <a:ext cx="19815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58" name="Google Shape;458;p21"/>
          <p:cNvSpPr txBox="1"/>
          <p:nvPr>
            <p:ph idx="4" type="body"/>
          </p:nvPr>
        </p:nvSpPr>
        <p:spPr>
          <a:xfrm>
            <a:off x="4834747" y="3593825"/>
            <a:ext cx="17823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9" name="Google Shape;459;p21"/>
          <p:cNvSpPr txBox="1"/>
          <p:nvPr>
            <p:ph idx="5" type="title"/>
          </p:nvPr>
        </p:nvSpPr>
        <p:spPr>
          <a:xfrm>
            <a:off x="4832575" y="3244950"/>
            <a:ext cx="17844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60" name="Google Shape;460;p21"/>
          <p:cNvSpPr txBox="1"/>
          <p:nvPr>
            <p:ph idx="6" type="body"/>
          </p:nvPr>
        </p:nvSpPr>
        <p:spPr>
          <a:xfrm>
            <a:off x="6991393" y="3593825"/>
            <a:ext cx="17787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1" name="Google Shape;461;p21"/>
          <p:cNvSpPr txBox="1"/>
          <p:nvPr>
            <p:ph idx="7" type="title"/>
          </p:nvPr>
        </p:nvSpPr>
        <p:spPr>
          <a:xfrm>
            <a:off x="6989225" y="3244950"/>
            <a:ext cx="17808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62" name="Google Shape;462;p21"/>
          <p:cNvSpPr txBox="1"/>
          <p:nvPr>
            <p:ph idx="8" type="title"/>
          </p:nvPr>
        </p:nvSpPr>
        <p:spPr>
          <a:xfrm>
            <a:off x="1237363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3" name="Google Shape;463;p21"/>
          <p:cNvSpPr txBox="1"/>
          <p:nvPr>
            <p:ph idx="9" type="title"/>
          </p:nvPr>
        </p:nvSpPr>
        <p:spPr>
          <a:xfrm>
            <a:off x="1602388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21"/>
          <p:cNvSpPr txBox="1"/>
          <p:nvPr>
            <p:ph idx="13" type="title"/>
          </p:nvPr>
        </p:nvSpPr>
        <p:spPr>
          <a:xfrm>
            <a:off x="5914438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21"/>
          <p:cNvSpPr txBox="1"/>
          <p:nvPr>
            <p:ph idx="14" type="title"/>
          </p:nvPr>
        </p:nvSpPr>
        <p:spPr>
          <a:xfrm>
            <a:off x="52017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6" name="Google Shape;466;p21"/>
          <p:cNvSpPr txBox="1"/>
          <p:nvPr>
            <p:ph idx="15" type="title"/>
          </p:nvPr>
        </p:nvSpPr>
        <p:spPr>
          <a:xfrm>
            <a:off x="1953575" y="1756250"/>
            <a:ext cx="7236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7" name="Google Shape;467;p21"/>
          <p:cNvSpPr txBox="1"/>
          <p:nvPr>
            <p:ph idx="16" type="title"/>
          </p:nvPr>
        </p:nvSpPr>
        <p:spPr>
          <a:xfrm>
            <a:off x="2677225" y="1756250"/>
            <a:ext cx="7095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8" name="Google Shape;468;p21"/>
          <p:cNvSpPr txBox="1"/>
          <p:nvPr>
            <p:ph idx="17" type="title"/>
          </p:nvPr>
        </p:nvSpPr>
        <p:spPr>
          <a:xfrm>
            <a:off x="338667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9" name="Google Shape;469;p21"/>
          <p:cNvSpPr txBox="1"/>
          <p:nvPr>
            <p:ph idx="18" type="title"/>
          </p:nvPr>
        </p:nvSpPr>
        <p:spPr>
          <a:xfrm>
            <a:off x="4833800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0" name="Google Shape;470;p21"/>
          <p:cNvSpPr txBox="1"/>
          <p:nvPr>
            <p:ph idx="19" type="title"/>
          </p:nvPr>
        </p:nvSpPr>
        <p:spPr>
          <a:xfrm>
            <a:off x="554992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1" name="Google Shape;471;p21"/>
          <p:cNvSpPr txBox="1"/>
          <p:nvPr>
            <p:ph idx="20" type="title"/>
          </p:nvPr>
        </p:nvSpPr>
        <p:spPr>
          <a:xfrm>
            <a:off x="6265650" y="1756250"/>
            <a:ext cx="7236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2" name="Google Shape;472;p21"/>
          <p:cNvSpPr txBox="1"/>
          <p:nvPr>
            <p:ph idx="21" type="title"/>
          </p:nvPr>
        </p:nvSpPr>
        <p:spPr>
          <a:xfrm>
            <a:off x="6989250" y="1756250"/>
            <a:ext cx="710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3" name="Google Shape;473;p21"/>
          <p:cNvSpPr txBox="1"/>
          <p:nvPr>
            <p:ph idx="22" type="title"/>
          </p:nvPr>
        </p:nvSpPr>
        <p:spPr>
          <a:xfrm>
            <a:off x="769982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4" name="Google Shape;474;p21"/>
          <p:cNvSpPr txBox="1"/>
          <p:nvPr>
            <p:ph idx="23" type="title"/>
          </p:nvPr>
        </p:nvSpPr>
        <p:spPr>
          <a:xfrm>
            <a:off x="8416525" y="1756250"/>
            <a:ext cx="7284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5" name="Google Shape;475;p21"/>
          <p:cNvSpPr txBox="1"/>
          <p:nvPr>
            <p:ph idx="2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76" name="Google Shape;476;p21"/>
          <p:cNvSpPr txBox="1"/>
          <p:nvPr>
            <p:ph idx="25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477" name="Google Shape;477;p21"/>
          <p:cNvSpPr txBox="1"/>
          <p:nvPr>
            <p:ph idx="26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478" name="Google Shape;478;p2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9" name="Google Shape;479;p2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0" name="Google Shape;480;p2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1" name="Google Shape;481;p21"/>
          <p:cNvCxnSpPr/>
          <p:nvPr/>
        </p:nvCxnSpPr>
        <p:spPr>
          <a:xfrm>
            <a:off x="521250" y="13075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2" name="Google Shape;482;p21"/>
          <p:cNvSpPr txBox="1"/>
          <p:nvPr>
            <p:ph idx="2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83" name="Google Shape;483;p21"/>
          <p:cNvSpPr txBox="1"/>
          <p:nvPr>
            <p:ph idx="2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84" name="Google Shape;484;p21"/>
          <p:cNvSpPr txBox="1"/>
          <p:nvPr>
            <p:ph idx="29" type="title"/>
          </p:nvPr>
        </p:nvSpPr>
        <p:spPr>
          <a:xfrm>
            <a:off x="3760713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21"/>
          <p:cNvSpPr txBox="1"/>
          <p:nvPr>
            <p:ph idx="30" type="title"/>
          </p:nvPr>
        </p:nvSpPr>
        <p:spPr>
          <a:xfrm>
            <a:off x="4103475" y="1756250"/>
            <a:ext cx="7311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86" name="Google Shape;486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Milestones - ALT 2">
  <p:cSld name="CUSTOM_7_1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2"/>
          <p:cNvSpPr txBox="1"/>
          <p:nvPr>
            <p:ph type="title"/>
          </p:nvPr>
        </p:nvSpPr>
        <p:spPr>
          <a:xfrm>
            <a:off x="771873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89" name="Google Shape;489;p22"/>
          <p:cNvSpPr txBox="1"/>
          <p:nvPr>
            <p:ph idx="2" type="title"/>
          </p:nvPr>
        </p:nvSpPr>
        <p:spPr>
          <a:xfrm>
            <a:off x="8433150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0" name="Google Shape;490;p22"/>
          <p:cNvSpPr txBox="1"/>
          <p:nvPr>
            <p:ph idx="3" type="title"/>
          </p:nvPr>
        </p:nvSpPr>
        <p:spPr>
          <a:xfrm>
            <a:off x="4860825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1" name="Google Shape;491;p22"/>
          <p:cNvSpPr txBox="1"/>
          <p:nvPr>
            <p:ph idx="4" type="title"/>
          </p:nvPr>
        </p:nvSpPr>
        <p:spPr>
          <a:xfrm>
            <a:off x="557523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2" name="Google Shape;492;p22"/>
          <p:cNvSpPr txBox="1"/>
          <p:nvPr>
            <p:ph idx="5" type="title"/>
          </p:nvPr>
        </p:nvSpPr>
        <p:spPr>
          <a:xfrm>
            <a:off x="628968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3" name="Google Shape;493;p22"/>
          <p:cNvSpPr txBox="1"/>
          <p:nvPr>
            <p:ph idx="6" type="title"/>
          </p:nvPr>
        </p:nvSpPr>
        <p:spPr>
          <a:xfrm>
            <a:off x="7004100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4" name="Google Shape;494;p22"/>
          <p:cNvSpPr txBox="1"/>
          <p:nvPr>
            <p:ph idx="7" type="title"/>
          </p:nvPr>
        </p:nvSpPr>
        <p:spPr>
          <a:xfrm>
            <a:off x="2709475" y="1307850"/>
            <a:ext cx="806700" cy="4377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95" name="Google Shape;495;p22"/>
          <p:cNvSpPr txBox="1"/>
          <p:nvPr>
            <p:ph idx="8" type="title"/>
          </p:nvPr>
        </p:nvSpPr>
        <p:spPr>
          <a:xfrm>
            <a:off x="3516175" y="1307575"/>
            <a:ext cx="1344600" cy="4380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96" name="Google Shape;496;p2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97" name="Google Shape;497;p22"/>
          <p:cNvSpPr txBox="1"/>
          <p:nvPr>
            <p:ph idx="9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8" name="Google Shape;498;p22"/>
          <p:cNvSpPr txBox="1"/>
          <p:nvPr>
            <p:ph idx="13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499" name="Google Shape;499;p2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0" name="Google Shape;500;p2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1" name="Google Shape;501;p2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2" name="Google Shape;502;p22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03" name="Google Shape;503;p22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04" name="Google Shape;504;p22"/>
          <p:cNvSpPr/>
          <p:nvPr/>
        </p:nvSpPr>
        <p:spPr>
          <a:xfrm rot="-5400000">
            <a:off x="1615375" y="2839725"/>
            <a:ext cx="2994900" cy="806700"/>
          </a:xfrm>
          <a:prstGeom prst="roundRect">
            <a:avLst>
              <a:gd fmla="val 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505" name="Google Shape;505;p22"/>
          <p:cNvSpPr/>
          <p:nvPr>
            <p:ph idx="16" type="pic"/>
          </p:nvPr>
        </p:nvSpPr>
        <p:spPr>
          <a:xfrm>
            <a:off x="2874250" y="180910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6" name="Google Shape;506;p22"/>
          <p:cNvSpPr txBox="1"/>
          <p:nvPr>
            <p:ph idx="17" type="title"/>
          </p:nvPr>
        </p:nvSpPr>
        <p:spPr>
          <a:xfrm>
            <a:off x="521250" y="17457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07" name="Google Shape;507;p22"/>
          <p:cNvSpPr txBox="1"/>
          <p:nvPr>
            <p:ph idx="18" type="title"/>
          </p:nvPr>
        </p:nvSpPr>
        <p:spPr>
          <a:xfrm>
            <a:off x="521250" y="20785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08" name="Google Shape;508;p22"/>
          <p:cNvSpPr txBox="1"/>
          <p:nvPr>
            <p:ph idx="19" type="title"/>
          </p:nvPr>
        </p:nvSpPr>
        <p:spPr>
          <a:xfrm>
            <a:off x="521250" y="241136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09" name="Google Shape;509;p22"/>
          <p:cNvSpPr txBox="1"/>
          <p:nvPr>
            <p:ph idx="20" type="title"/>
          </p:nvPr>
        </p:nvSpPr>
        <p:spPr>
          <a:xfrm>
            <a:off x="521250" y="274416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10" name="Google Shape;510;p22"/>
          <p:cNvSpPr txBox="1"/>
          <p:nvPr>
            <p:ph idx="21" type="title"/>
          </p:nvPr>
        </p:nvSpPr>
        <p:spPr>
          <a:xfrm>
            <a:off x="521250" y="30785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11" name="Google Shape;511;p22"/>
          <p:cNvSpPr txBox="1"/>
          <p:nvPr>
            <p:ph idx="22" type="title"/>
          </p:nvPr>
        </p:nvSpPr>
        <p:spPr>
          <a:xfrm>
            <a:off x="521250" y="340972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12" name="Google Shape;512;p22"/>
          <p:cNvSpPr txBox="1"/>
          <p:nvPr>
            <p:ph idx="23" type="title"/>
          </p:nvPr>
        </p:nvSpPr>
        <p:spPr>
          <a:xfrm>
            <a:off x="521250" y="374251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13" name="Google Shape;513;p22"/>
          <p:cNvSpPr txBox="1"/>
          <p:nvPr>
            <p:ph idx="24" type="title"/>
          </p:nvPr>
        </p:nvSpPr>
        <p:spPr>
          <a:xfrm>
            <a:off x="521250" y="407531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14" name="Google Shape;514;p22"/>
          <p:cNvSpPr txBox="1"/>
          <p:nvPr>
            <p:ph idx="25" type="title"/>
          </p:nvPr>
        </p:nvSpPr>
        <p:spPr>
          <a:xfrm>
            <a:off x="521250" y="440812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15" name="Google Shape;515;p22"/>
          <p:cNvSpPr/>
          <p:nvPr>
            <p:ph idx="26" type="pic"/>
          </p:nvPr>
        </p:nvSpPr>
        <p:spPr>
          <a:xfrm>
            <a:off x="3146200" y="180910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16" name="Google Shape;516;p22"/>
          <p:cNvSpPr/>
          <p:nvPr>
            <p:ph idx="27" type="pic"/>
          </p:nvPr>
        </p:nvSpPr>
        <p:spPr>
          <a:xfrm>
            <a:off x="2874250" y="21398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17" name="Google Shape;517;p22"/>
          <p:cNvSpPr/>
          <p:nvPr>
            <p:ph idx="28" type="pic"/>
          </p:nvPr>
        </p:nvSpPr>
        <p:spPr>
          <a:xfrm>
            <a:off x="3146200" y="21398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18" name="Google Shape;518;p22"/>
          <p:cNvSpPr/>
          <p:nvPr>
            <p:ph idx="29" type="pic"/>
          </p:nvPr>
        </p:nvSpPr>
        <p:spPr>
          <a:xfrm>
            <a:off x="2874250" y="24706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19" name="Google Shape;519;p22"/>
          <p:cNvSpPr/>
          <p:nvPr>
            <p:ph idx="30" type="pic"/>
          </p:nvPr>
        </p:nvSpPr>
        <p:spPr>
          <a:xfrm>
            <a:off x="2874250" y="27857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0" name="Google Shape;520;p22"/>
          <p:cNvSpPr/>
          <p:nvPr>
            <p:ph idx="31" type="pic"/>
          </p:nvPr>
        </p:nvSpPr>
        <p:spPr>
          <a:xfrm>
            <a:off x="2874250" y="31407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1" name="Google Shape;521;p22"/>
          <p:cNvSpPr/>
          <p:nvPr>
            <p:ph idx="32" type="pic"/>
          </p:nvPr>
        </p:nvSpPr>
        <p:spPr>
          <a:xfrm>
            <a:off x="3146200" y="31407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2" name="Google Shape;522;p22"/>
          <p:cNvSpPr/>
          <p:nvPr>
            <p:ph idx="33" type="pic"/>
          </p:nvPr>
        </p:nvSpPr>
        <p:spPr>
          <a:xfrm>
            <a:off x="2874250" y="3468663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3" name="Google Shape;523;p22"/>
          <p:cNvSpPr/>
          <p:nvPr>
            <p:ph idx="34" type="pic"/>
          </p:nvPr>
        </p:nvSpPr>
        <p:spPr>
          <a:xfrm>
            <a:off x="2874250" y="38063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4" name="Google Shape;524;p22"/>
          <p:cNvSpPr/>
          <p:nvPr>
            <p:ph idx="35" type="pic"/>
          </p:nvPr>
        </p:nvSpPr>
        <p:spPr>
          <a:xfrm>
            <a:off x="3146200" y="38063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5" name="Google Shape;525;p22"/>
          <p:cNvSpPr/>
          <p:nvPr>
            <p:ph idx="36" type="pic"/>
          </p:nvPr>
        </p:nvSpPr>
        <p:spPr>
          <a:xfrm>
            <a:off x="2874250" y="41340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6" name="Google Shape;526;p22"/>
          <p:cNvSpPr/>
          <p:nvPr>
            <p:ph idx="37" type="pic"/>
          </p:nvPr>
        </p:nvSpPr>
        <p:spPr>
          <a:xfrm>
            <a:off x="2874250" y="4471963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7" name="Google Shape;527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3">
  <p:cSld name="BLANK_1_1_1_1_1_1_1_1_1_1_1_2_1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23"/>
          <p:cNvSpPr txBox="1"/>
          <p:nvPr>
            <p:ph type="title"/>
          </p:nvPr>
        </p:nvSpPr>
        <p:spPr>
          <a:xfrm>
            <a:off x="295200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30" name="Google Shape;530;p23"/>
          <p:cNvSpPr txBox="1"/>
          <p:nvPr>
            <p:ph idx="2" type="title"/>
          </p:nvPr>
        </p:nvSpPr>
        <p:spPr>
          <a:xfrm>
            <a:off x="104265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31" name="Google Shape;531;p23"/>
          <p:cNvSpPr txBox="1"/>
          <p:nvPr>
            <p:ph idx="3" type="title"/>
          </p:nvPr>
        </p:nvSpPr>
        <p:spPr>
          <a:xfrm>
            <a:off x="486780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32" name="Google Shape;532;p23"/>
          <p:cNvSpPr txBox="1"/>
          <p:nvPr>
            <p:ph idx="4" type="title"/>
          </p:nvPr>
        </p:nvSpPr>
        <p:spPr>
          <a:xfrm>
            <a:off x="6772025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33" name="Google Shape;533;p23"/>
          <p:cNvSpPr txBox="1"/>
          <p:nvPr>
            <p:ph idx="1" type="subTitle"/>
          </p:nvPr>
        </p:nvSpPr>
        <p:spPr>
          <a:xfrm>
            <a:off x="295143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4" name="Google Shape;534;p23"/>
          <p:cNvSpPr txBox="1"/>
          <p:nvPr>
            <p:ph idx="5" type="body"/>
          </p:nvPr>
        </p:nvSpPr>
        <p:spPr>
          <a:xfrm>
            <a:off x="295365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5" name="Google Shape;535;p23"/>
          <p:cNvSpPr txBox="1"/>
          <p:nvPr>
            <p:ph idx="6" type="subTitle"/>
          </p:nvPr>
        </p:nvSpPr>
        <p:spPr>
          <a:xfrm>
            <a:off x="104208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6" name="Google Shape;536;p23"/>
          <p:cNvSpPr txBox="1"/>
          <p:nvPr>
            <p:ph idx="7" type="subTitle"/>
          </p:nvPr>
        </p:nvSpPr>
        <p:spPr>
          <a:xfrm>
            <a:off x="486723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7" name="Google Shape;537;p23"/>
          <p:cNvSpPr txBox="1"/>
          <p:nvPr>
            <p:ph idx="8" type="body"/>
          </p:nvPr>
        </p:nvSpPr>
        <p:spPr>
          <a:xfrm>
            <a:off x="104430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8" name="Google Shape;538;p23"/>
          <p:cNvSpPr txBox="1"/>
          <p:nvPr>
            <p:ph idx="9" type="body"/>
          </p:nvPr>
        </p:nvSpPr>
        <p:spPr>
          <a:xfrm>
            <a:off x="486945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9" name="Google Shape;539;p23"/>
          <p:cNvSpPr txBox="1"/>
          <p:nvPr>
            <p:ph idx="13" type="subTitle"/>
          </p:nvPr>
        </p:nvSpPr>
        <p:spPr>
          <a:xfrm>
            <a:off x="6771474" y="2726250"/>
            <a:ext cx="18468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40" name="Google Shape;540;p23"/>
          <p:cNvSpPr txBox="1"/>
          <p:nvPr>
            <p:ph idx="14" type="body"/>
          </p:nvPr>
        </p:nvSpPr>
        <p:spPr>
          <a:xfrm>
            <a:off x="6773613" y="3368600"/>
            <a:ext cx="18468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1" name="Google Shape;541;p23"/>
          <p:cNvSpPr txBox="1"/>
          <p:nvPr>
            <p:ph idx="15" type="subTitle"/>
          </p:nvPr>
        </p:nvSpPr>
        <p:spPr>
          <a:xfrm>
            <a:off x="1041050" y="334925"/>
            <a:ext cx="57261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42" name="Google Shape;542;p23"/>
          <p:cNvSpPr txBox="1"/>
          <p:nvPr>
            <p:ph idx="16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3" name="Google Shape;543;p23"/>
          <p:cNvSpPr txBox="1"/>
          <p:nvPr>
            <p:ph idx="17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4" name="Google Shape;544;p23"/>
          <p:cNvSpPr txBox="1"/>
          <p:nvPr>
            <p:ph idx="1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545" name="Google Shape;545;p2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6" name="Google Shape;546;p23"/>
          <p:cNvSpPr txBox="1"/>
          <p:nvPr>
            <p:ph idx="19" type="title"/>
          </p:nvPr>
        </p:nvSpPr>
        <p:spPr>
          <a:xfrm flipH="1">
            <a:off x="1046200" y="772500"/>
            <a:ext cx="5726100" cy="15711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7" name="Google Shape;547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ing slide">
  <p:cSld name="CUSTOM_8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9" name="Google Shape;549;p24"/>
          <p:cNvCxnSpPr/>
          <p:nvPr/>
        </p:nvCxnSpPr>
        <p:spPr>
          <a:xfrm rot="10800000">
            <a:off x="1040500" y="3903425"/>
            <a:ext cx="7582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0" name="Google Shape;550;p24"/>
          <p:cNvSpPr txBox="1"/>
          <p:nvPr>
            <p:ph idx="1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51" name="Google Shape;551;p24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52" name="Google Shape;552;p24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553" name="Google Shape;553;p24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4" name="Google Shape;554;p2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5" name="Google Shape;555;p24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6" name="Google Shape;556;p24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7" name="Google Shape;557;p2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8" name="Google Shape;558;p24"/>
          <p:cNvSpPr txBox="1"/>
          <p:nvPr>
            <p:ph idx="4" type="body"/>
          </p:nvPr>
        </p:nvSpPr>
        <p:spPr>
          <a:xfrm>
            <a:off x="1821800" y="3903425"/>
            <a:ext cx="4167900" cy="779700"/>
          </a:xfrm>
          <a:prstGeom prst="rect">
            <a:avLst/>
          </a:prstGeom>
        </p:spPr>
        <p:txBody>
          <a:bodyPr anchorCtr="0" anchor="ctr" bIns="0" lIns="274300" spcFirstLastPara="1" rIns="182875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559" name="Google Shape;559;p24"/>
          <p:cNvCxnSpPr/>
          <p:nvPr/>
        </p:nvCxnSpPr>
        <p:spPr>
          <a:xfrm rot="10800000">
            <a:off x="1040500" y="4683125"/>
            <a:ext cx="7582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0" name="Google Shape;560;p24"/>
          <p:cNvSpPr/>
          <p:nvPr>
            <p:ph idx="5" type="pic"/>
          </p:nvPr>
        </p:nvSpPr>
        <p:spPr>
          <a:xfrm>
            <a:off x="1046150" y="3907375"/>
            <a:ext cx="771600" cy="771600"/>
          </a:xfrm>
          <a:prstGeom prst="rect">
            <a:avLst/>
          </a:prstGeom>
          <a:noFill/>
          <a:ln>
            <a:noFill/>
          </a:ln>
        </p:spPr>
      </p:sp>
      <p:sp>
        <p:nvSpPr>
          <p:cNvPr id="561" name="Google Shape;561;p24"/>
          <p:cNvSpPr txBox="1"/>
          <p:nvPr>
            <p:ph type="title"/>
          </p:nvPr>
        </p:nvSpPr>
        <p:spPr>
          <a:xfrm flipH="1">
            <a:off x="1046200" y="722375"/>
            <a:ext cx="5726100" cy="15711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Font typeface="Gowun Batang"/>
              <a:buNone/>
              <a:defRPr sz="5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9pPr>
          </a:lstStyle>
          <a:p/>
        </p:txBody>
      </p:sp>
      <p:sp>
        <p:nvSpPr>
          <p:cNvPr id="562" name="Google Shape;562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">
  <p:cSld name="BLANK_4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25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565" name="Google Shape;565;p25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6" name="Google Shape;566;p25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7" name="Google Shape;567;p25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8" name="Google Shape;568;p25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9" name="Google Shape;569;p25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70" name="Google Shape;570;p25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71" name="Google Shape;571;p25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72" name="Google Shape;572;p25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3" name="Google Shape;573;p25"/>
          <p:cNvSpPr txBox="1"/>
          <p:nvPr>
            <p:ph idx="1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4" name="Google Shape;574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_1_1_1_1_1_1_1_1_1_1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576;p26"/>
          <p:cNvGrpSpPr/>
          <p:nvPr/>
        </p:nvGrpSpPr>
        <p:grpSpPr>
          <a:xfrm rot="5400000">
            <a:off x="596065" y="4459673"/>
            <a:ext cx="369896" cy="333900"/>
            <a:chOff x="96076" y="654376"/>
            <a:chExt cx="369896" cy="333900"/>
          </a:xfrm>
        </p:grpSpPr>
        <p:cxnSp>
          <p:nvCxnSpPr>
            <p:cNvPr id="577" name="Google Shape;577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78" name="Google Shape;578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9" name="Google Shape;579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80" name="Google Shape;580;p26"/>
          <p:cNvGrpSpPr/>
          <p:nvPr/>
        </p:nvGrpSpPr>
        <p:grpSpPr>
          <a:xfrm rot="5400000">
            <a:off x="596065" y="3723173"/>
            <a:ext cx="369896" cy="333900"/>
            <a:chOff x="96076" y="654376"/>
            <a:chExt cx="369896" cy="333900"/>
          </a:xfrm>
        </p:grpSpPr>
        <p:cxnSp>
          <p:nvCxnSpPr>
            <p:cNvPr id="581" name="Google Shape;581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82" name="Google Shape;582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83" name="Google Shape;583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84" name="Google Shape;584;p26"/>
          <p:cNvGrpSpPr/>
          <p:nvPr/>
        </p:nvGrpSpPr>
        <p:grpSpPr>
          <a:xfrm rot="5400000">
            <a:off x="596065" y="2986673"/>
            <a:ext cx="369896" cy="333900"/>
            <a:chOff x="96076" y="654376"/>
            <a:chExt cx="369896" cy="333900"/>
          </a:xfrm>
        </p:grpSpPr>
        <p:cxnSp>
          <p:nvCxnSpPr>
            <p:cNvPr id="585" name="Google Shape;585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86" name="Google Shape;586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87" name="Google Shape;587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88" name="Google Shape;588;p26"/>
          <p:cNvGrpSpPr/>
          <p:nvPr/>
        </p:nvGrpSpPr>
        <p:grpSpPr>
          <a:xfrm rot="5400000">
            <a:off x="596065" y="2250173"/>
            <a:ext cx="369896" cy="333900"/>
            <a:chOff x="96076" y="654376"/>
            <a:chExt cx="369896" cy="333900"/>
          </a:xfrm>
        </p:grpSpPr>
        <p:cxnSp>
          <p:nvCxnSpPr>
            <p:cNvPr id="589" name="Google Shape;589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90" name="Google Shape;590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1" name="Google Shape;591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92" name="Google Shape;592;p26"/>
          <p:cNvGrpSpPr/>
          <p:nvPr/>
        </p:nvGrpSpPr>
        <p:grpSpPr>
          <a:xfrm rot="5400000">
            <a:off x="594827" y="1513673"/>
            <a:ext cx="369896" cy="333900"/>
            <a:chOff x="96076" y="654376"/>
            <a:chExt cx="369896" cy="333900"/>
          </a:xfrm>
        </p:grpSpPr>
        <p:cxnSp>
          <p:nvCxnSpPr>
            <p:cNvPr id="593" name="Google Shape;593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94" name="Google Shape;594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5" name="Google Shape;595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96" name="Google Shape;596;p26"/>
          <p:cNvGrpSpPr/>
          <p:nvPr/>
        </p:nvGrpSpPr>
        <p:grpSpPr>
          <a:xfrm rot="5400000">
            <a:off x="594827" y="777173"/>
            <a:ext cx="369896" cy="333900"/>
            <a:chOff x="96076" y="654376"/>
            <a:chExt cx="369896" cy="333900"/>
          </a:xfrm>
        </p:grpSpPr>
        <p:cxnSp>
          <p:nvCxnSpPr>
            <p:cNvPr id="597" name="Google Shape;597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98" name="Google Shape;598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9" name="Google Shape;599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600" name="Google Shape;600;p2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2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2" name="Google Shape;602;p2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3" name="Google Shape;603;p2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4" name="Google Shape;604;p2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5" name="Google Shape;605;p26"/>
          <p:cNvSpPr txBox="1"/>
          <p:nvPr>
            <p:ph type="title"/>
          </p:nvPr>
        </p:nvSpPr>
        <p:spPr>
          <a:xfrm>
            <a:off x="1042100" y="334925"/>
            <a:ext cx="75765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606" name="Google Shape;606;p26"/>
          <p:cNvCxnSpPr/>
          <p:nvPr/>
        </p:nvCxnSpPr>
        <p:spPr>
          <a:xfrm>
            <a:off x="1045950" y="2053193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7" name="Google Shape;607;p26"/>
          <p:cNvCxnSpPr/>
          <p:nvPr/>
        </p:nvCxnSpPr>
        <p:spPr>
          <a:xfrm>
            <a:off x="1045950" y="2800742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8" name="Google Shape;608;p26"/>
          <p:cNvCxnSpPr/>
          <p:nvPr/>
        </p:nvCxnSpPr>
        <p:spPr>
          <a:xfrm>
            <a:off x="1045950" y="35424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9" name="Google Shape;609;p26"/>
          <p:cNvCxnSpPr/>
          <p:nvPr/>
        </p:nvCxnSpPr>
        <p:spPr>
          <a:xfrm>
            <a:off x="1045950" y="4297588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0" name="Google Shape;610;p26"/>
          <p:cNvCxnSpPr/>
          <p:nvPr/>
        </p:nvCxnSpPr>
        <p:spPr>
          <a:xfrm>
            <a:off x="1045950" y="13075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1" name="Google Shape;611;p26"/>
          <p:cNvSpPr txBox="1"/>
          <p:nvPr>
            <p:ph idx="1" type="subTitle"/>
          </p:nvPr>
        </p:nvSpPr>
        <p:spPr>
          <a:xfrm>
            <a:off x="1042100" y="666250"/>
            <a:ext cx="75819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12" name="Google Shape;612;p26"/>
          <p:cNvSpPr txBox="1"/>
          <p:nvPr>
            <p:ph idx="2" type="subTitle"/>
          </p:nvPr>
        </p:nvSpPr>
        <p:spPr>
          <a:xfrm>
            <a:off x="1042100" y="1307575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13" name="Google Shape;613;p26"/>
          <p:cNvSpPr txBox="1"/>
          <p:nvPr>
            <p:ph idx="3" type="subTitle"/>
          </p:nvPr>
        </p:nvSpPr>
        <p:spPr>
          <a:xfrm>
            <a:off x="1042100" y="2052275"/>
            <a:ext cx="7581900" cy="748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14" name="Google Shape;614;p26"/>
          <p:cNvSpPr txBox="1"/>
          <p:nvPr>
            <p:ph idx="4" type="subTitle"/>
          </p:nvPr>
        </p:nvSpPr>
        <p:spPr>
          <a:xfrm>
            <a:off x="1042100" y="2801150"/>
            <a:ext cx="7581900" cy="741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15" name="Google Shape;615;p26"/>
          <p:cNvSpPr txBox="1"/>
          <p:nvPr>
            <p:ph idx="5" type="subTitle"/>
          </p:nvPr>
        </p:nvSpPr>
        <p:spPr>
          <a:xfrm>
            <a:off x="1042100" y="3542450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16" name="Google Shape;616;p26"/>
          <p:cNvSpPr txBox="1"/>
          <p:nvPr>
            <p:ph idx="6" type="subTitle"/>
          </p:nvPr>
        </p:nvSpPr>
        <p:spPr>
          <a:xfrm>
            <a:off x="1042100" y="4297650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17" name="Google Shape;617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BLANK_1_1_3"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9" name="Google Shape;619;p27"/>
          <p:cNvGrpSpPr/>
          <p:nvPr/>
        </p:nvGrpSpPr>
        <p:grpSpPr>
          <a:xfrm rot="5400000">
            <a:off x="593777" y="548798"/>
            <a:ext cx="369896" cy="333900"/>
            <a:chOff x="96076" y="654376"/>
            <a:chExt cx="369896" cy="333900"/>
          </a:xfrm>
        </p:grpSpPr>
        <p:cxnSp>
          <p:nvCxnSpPr>
            <p:cNvPr id="620" name="Google Shape;620;p2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21" name="Google Shape;621;p2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22" name="Google Shape;622;p2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623" name="Google Shape;623;p27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624" name="Google Shape;624;p2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5" name="Google Shape;625;p2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6" name="Google Shape;626;p2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7" name="Google Shape;627;p2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8" name="Google Shape;628;p2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9" name="Google Shape;629;p27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9pPr>
          </a:lstStyle>
          <a:p/>
        </p:txBody>
      </p:sp>
      <p:cxnSp>
        <p:nvCxnSpPr>
          <p:cNvPr id="630" name="Google Shape;630;p27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1" name="Google Shape;631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634" name="Google Shape;634;p2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5" name="Google Shape;635;p2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6" name="Google Shape;636;p2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7" name="Google Shape;637;p2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8" name="Google Shape;638;p2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9" name="Google Shape;639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_6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9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642" name="Google Shape;642;p2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3" name="Google Shape;643;p2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4" name="Google Shape;644;p2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5" name="Google Shape;645;p2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6" name="Google Shape;646;p29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7" name="Google Shape;647;p29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648" name="Google Shape;648;p29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649" name="Google Shape;649;p29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650" name="Google Shape;650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3">
  <p:cSld name="BLANK_3"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2" name="Google Shape;652;p30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653" name="Google Shape;653;p30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54" name="Google Shape;654;p30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55" name="Google Shape;655;p30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56" name="Google Shape;656;p30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57" name="Google Shape;657;p30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58" name="Google Shape;658;p30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59" name="Google Shape;659;p30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60" name="Google Shape;660;p30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1" name="Google Shape;661;p30"/>
          <p:cNvSpPr txBox="1"/>
          <p:nvPr>
            <p:ph idx="1" type="subTitle"/>
          </p:nvPr>
        </p:nvSpPr>
        <p:spPr>
          <a:xfrm>
            <a:off x="521800" y="2782875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62" name="Google Shape;662;p30"/>
          <p:cNvSpPr txBox="1"/>
          <p:nvPr>
            <p:ph idx="2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3" name="Google Shape;663;p30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4" name="Google Shape;664;p30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5" name="Google Shape;665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ummary">
  <p:cSld name="BLANK_1_1_1_1_1_1_1_2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1040950" y="1667775"/>
            <a:ext cx="20220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1041000" y="2309175"/>
            <a:ext cx="20220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9" name="Google Shape;39;p4"/>
          <p:cNvSpPr txBox="1"/>
          <p:nvPr>
            <p:ph idx="2" type="title"/>
          </p:nvPr>
        </p:nvSpPr>
        <p:spPr>
          <a:xfrm>
            <a:off x="3065850" y="1667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3" type="body"/>
          </p:nvPr>
        </p:nvSpPr>
        <p:spPr>
          <a:xfrm>
            <a:off x="3065900" y="2309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1" name="Google Shape;41;p4"/>
          <p:cNvSpPr txBox="1"/>
          <p:nvPr>
            <p:ph idx="4" type="title"/>
          </p:nvPr>
        </p:nvSpPr>
        <p:spPr>
          <a:xfrm>
            <a:off x="5090675" y="1667775"/>
            <a:ext cx="20277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5" type="body"/>
          </p:nvPr>
        </p:nvSpPr>
        <p:spPr>
          <a:xfrm>
            <a:off x="5090725" y="2309175"/>
            <a:ext cx="20277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3" name="Google Shape;43;p4"/>
          <p:cNvSpPr txBox="1"/>
          <p:nvPr>
            <p:ph idx="6" type="title"/>
          </p:nvPr>
        </p:nvSpPr>
        <p:spPr>
          <a:xfrm>
            <a:off x="7118725" y="1667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7" type="body"/>
          </p:nvPr>
        </p:nvSpPr>
        <p:spPr>
          <a:xfrm>
            <a:off x="7118775" y="2309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5" name="Google Shape;45;p4"/>
          <p:cNvSpPr txBox="1"/>
          <p:nvPr>
            <p:ph idx="8" type="title"/>
          </p:nvPr>
        </p:nvSpPr>
        <p:spPr>
          <a:xfrm>
            <a:off x="1040950" y="3584775"/>
            <a:ext cx="20220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idx="9" type="body"/>
          </p:nvPr>
        </p:nvSpPr>
        <p:spPr>
          <a:xfrm>
            <a:off x="1041000" y="4226175"/>
            <a:ext cx="20220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7" name="Google Shape;47;p4"/>
          <p:cNvSpPr txBox="1"/>
          <p:nvPr>
            <p:ph idx="13" type="title"/>
          </p:nvPr>
        </p:nvSpPr>
        <p:spPr>
          <a:xfrm>
            <a:off x="3065850" y="3584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4" type="body"/>
          </p:nvPr>
        </p:nvSpPr>
        <p:spPr>
          <a:xfrm>
            <a:off x="3065900" y="4226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9" name="Google Shape;49;p4"/>
          <p:cNvSpPr txBox="1"/>
          <p:nvPr>
            <p:ph idx="15" type="title"/>
          </p:nvPr>
        </p:nvSpPr>
        <p:spPr>
          <a:xfrm>
            <a:off x="5090675" y="3584775"/>
            <a:ext cx="20277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0" name="Google Shape;50;p4"/>
          <p:cNvSpPr txBox="1"/>
          <p:nvPr>
            <p:ph idx="16" type="body"/>
          </p:nvPr>
        </p:nvSpPr>
        <p:spPr>
          <a:xfrm>
            <a:off x="5090725" y="4226175"/>
            <a:ext cx="20277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1" name="Google Shape;51;p4"/>
          <p:cNvSpPr txBox="1"/>
          <p:nvPr>
            <p:ph idx="17" type="title"/>
          </p:nvPr>
        </p:nvSpPr>
        <p:spPr>
          <a:xfrm>
            <a:off x="7118725" y="3584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2" name="Google Shape;52;p4"/>
          <p:cNvSpPr txBox="1"/>
          <p:nvPr>
            <p:ph idx="18" type="body"/>
          </p:nvPr>
        </p:nvSpPr>
        <p:spPr>
          <a:xfrm>
            <a:off x="7118775" y="4226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3" name="Google Shape;53;p4"/>
          <p:cNvSpPr txBox="1"/>
          <p:nvPr>
            <p:ph idx="1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4" name="Google Shape;54;p4"/>
          <p:cNvSpPr txBox="1"/>
          <p:nvPr>
            <p:ph idx="20"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4"/>
          <p:cNvSpPr txBox="1"/>
          <p:nvPr>
            <p:ph idx="21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6" name="Google Shape;56;p4"/>
          <p:cNvSpPr txBox="1"/>
          <p:nvPr>
            <p:ph idx="2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7" name="Google Shape;57;p4"/>
          <p:cNvSpPr txBox="1"/>
          <p:nvPr>
            <p:ph idx="23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8" name="Google Shape;58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6">
  <p:cSld name="BLANK_2"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7" name="Google Shape;667;p31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8" name="Google Shape;668;p31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9" name="Google Shape;669;p31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0" name="Google Shape;670;p31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1" name="Google Shape;671;p31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2" name="Google Shape;672;p31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3" name="Google Shape;673;p31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4" name="Google Shape;674;p31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5" name="Google Shape;675;p31"/>
          <p:cNvSpPr txBox="1"/>
          <p:nvPr>
            <p:ph idx="1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6" name="Google Shape;676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4">
  <p:cSld name="BLANK_2_2"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32"/>
          <p:cNvSpPr txBox="1"/>
          <p:nvPr>
            <p:ph idx="1" type="subTitle"/>
          </p:nvPr>
        </p:nvSpPr>
        <p:spPr>
          <a:xfrm>
            <a:off x="514575" y="3467000"/>
            <a:ext cx="4057500" cy="576300"/>
          </a:xfrm>
          <a:prstGeom prst="rect">
            <a:avLst/>
          </a:prstGeom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9" name="Google Shape;679;p32"/>
          <p:cNvSpPr txBox="1"/>
          <p:nvPr>
            <p:ph idx="2" type="subTitle"/>
          </p:nvPr>
        </p:nvSpPr>
        <p:spPr>
          <a:xfrm>
            <a:off x="4572000" y="3467000"/>
            <a:ext cx="40575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0" name="Google Shape;680;p32"/>
          <p:cNvSpPr txBox="1"/>
          <p:nvPr>
            <p:ph idx="3" type="subTitle"/>
          </p:nvPr>
        </p:nvSpPr>
        <p:spPr>
          <a:xfrm>
            <a:off x="518400" y="4043175"/>
            <a:ext cx="81111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81" name="Google Shape;681;p32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2" name="Google Shape;682;p32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3" name="Google Shape;683;p32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4" name="Google Shape;684;p32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5" name="Google Shape;685;p32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6" name="Google Shape;686;p32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7" name="Google Shape;687;p32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8" name="Google Shape;688;p32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9" name="Google Shape;689;p32"/>
          <p:cNvSpPr txBox="1"/>
          <p:nvPr>
            <p:ph idx="4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90" name="Google Shape;690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5">
  <p:cSld name="BLANK_2_1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2" name="Google Shape;692;p33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3" name="Google Shape;693;p33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4" name="Google Shape;694;p33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5" name="Google Shape;695;p33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6" name="Google Shape;696;p33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7" name="Google Shape;697;p33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8" name="Google Shape;698;p33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9" name="Google Shape;699;p33"/>
          <p:cNvSpPr txBox="1"/>
          <p:nvPr>
            <p:ph idx="1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ter"/>
              <a:buNone/>
              <a:defRPr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700" name="Google Shape;700;p33"/>
          <p:cNvSpPr txBox="1"/>
          <p:nvPr>
            <p:ph idx="2" type="subTitle"/>
          </p:nvPr>
        </p:nvSpPr>
        <p:spPr>
          <a:xfrm>
            <a:off x="514575" y="3467000"/>
            <a:ext cx="40575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1" name="Google Shape;701;p33"/>
          <p:cNvSpPr txBox="1"/>
          <p:nvPr>
            <p:ph idx="3" type="subTitle"/>
          </p:nvPr>
        </p:nvSpPr>
        <p:spPr>
          <a:xfrm>
            <a:off x="4572000" y="3467000"/>
            <a:ext cx="4057500" cy="576300"/>
          </a:xfrm>
          <a:prstGeom prst="rect">
            <a:avLst/>
          </a:prstGeom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2" name="Google Shape;702;p33"/>
          <p:cNvSpPr txBox="1"/>
          <p:nvPr>
            <p:ph idx="4" type="subTitle"/>
          </p:nvPr>
        </p:nvSpPr>
        <p:spPr>
          <a:xfrm>
            <a:off x="518400" y="4043175"/>
            <a:ext cx="81111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03" name="Google Shape;703;p33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4" name="Google Shape;704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Dark ALT">
  <p:cSld name="BLANK_1_5"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34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7" name="Google Shape;707;p34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8" name="Google Shape;708;p3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9" name="Google Shape;709;p34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10" name="Google Shape;710;p3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1" name="Google Shape;711;p3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2" name="Google Shape;712;p3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3" name="Google Shape;713;p3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4" name="Google Shape;714;p34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5" name="Google Shape;715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ecutive Team Intro - ALT 2">
  <p:cSld name="BLANK_1_3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35"/>
          <p:cNvSpPr txBox="1"/>
          <p:nvPr>
            <p:ph idx="1" type="body"/>
          </p:nvPr>
        </p:nvSpPr>
        <p:spPr>
          <a:xfrm>
            <a:off x="4684025" y="3361000"/>
            <a:ext cx="20901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718" name="Google Shape;718;p35"/>
          <p:cNvSpPr txBox="1"/>
          <p:nvPr>
            <p:ph idx="2" type="body"/>
          </p:nvPr>
        </p:nvSpPr>
        <p:spPr>
          <a:xfrm>
            <a:off x="6774125" y="3361250"/>
            <a:ext cx="23706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719" name="Google Shape;719;p35"/>
          <p:cNvSpPr txBox="1"/>
          <p:nvPr>
            <p:ph idx="3" type="body"/>
          </p:nvPr>
        </p:nvSpPr>
        <p:spPr>
          <a:xfrm>
            <a:off x="2597175" y="3361000"/>
            <a:ext cx="20868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720" name="Google Shape;720;p35"/>
          <p:cNvSpPr txBox="1"/>
          <p:nvPr>
            <p:ph idx="4" type="body"/>
          </p:nvPr>
        </p:nvSpPr>
        <p:spPr>
          <a:xfrm>
            <a:off x="520425" y="3361000"/>
            <a:ext cx="20775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721" name="Google Shape;721;p35"/>
          <p:cNvSpPr/>
          <p:nvPr/>
        </p:nvSpPr>
        <p:spPr>
          <a:xfrm rot="-5400000">
            <a:off x="7573550" y="1789950"/>
            <a:ext cx="771000" cy="237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722" name="Google Shape;722;p35"/>
          <p:cNvSpPr/>
          <p:nvPr/>
        </p:nvSpPr>
        <p:spPr>
          <a:xfrm rot="-5400000">
            <a:off x="5343575" y="1930200"/>
            <a:ext cx="771000" cy="2090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723" name="Google Shape;723;p35"/>
          <p:cNvSpPr/>
          <p:nvPr/>
        </p:nvSpPr>
        <p:spPr>
          <a:xfrm rot="-5400000">
            <a:off x="3255125" y="1931850"/>
            <a:ext cx="771000" cy="2086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724" name="Google Shape;724;p35"/>
          <p:cNvSpPr/>
          <p:nvPr/>
        </p:nvSpPr>
        <p:spPr>
          <a:xfrm rot="-5400000">
            <a:off x="1173425" y="1936950"/>
            <a:ext cx="771000" cy="2076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725" name="Google Shape;725;p35"/>
          <p:cNvSpPr txBox="1"/>
          <p:nvPr>
            <p:ph idx="5" type="subTitle"/>
          </p:nvPr>
        </p:nvSpPr>
        <p:spPr>
          <a:xfrm>
            <a:off x="520425" y="2589750"/>
            <a:ext cx="20901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26" name="Google Shape;726;p35"/>
          <p:cNvSpPr txBox="1"/>
          <p:nvPr>
            <p:ph idx="6" type="subTitle"/>
          </p:nvPr>
        </p:nvSpPr>
        <p:spPr>
          <a:xfrm>
            <a:off x="2597225" y="2589750"/>
            <a:ext cx="20766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27" name="Google Shape;727;p35"/>
          <p:cNvSpPr txBox="1"/>
          <p:nvPr>
            <p:ph idx="7" type="subTitle"/>
          </p:nvPr>
        </p:nvSpPr>
        <p:spPr>
          <a:xfrm>
            <a:off x="4685675" y="2589750"/>
            <a:ext cx="20901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28" name="Google Shape;728;p35"/>
          <p:cNvSpPr txBox="1"/>
          <p:nvPr>
            <p:ph idx="8" type="subTitle"/>
          </p:nvPr>
        </p:nvSpPr>
        <p:spPr>
          <a:xfrm>
            <a:off x="6773425" y="2589750"/>
            <a:ext cx="23706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29" name="Google Shape;729;p35"/>
          <p:cNvSpPr/>
          <p:nvPr>
            <p:ph idx="9" type="pic"/>
          </p:nvPr>
        </p:nvSpPr>
        <p:spPr>
          <a:xfrm>
            <a:off x="6773402" y="841675"/>
            <a:ext cx="23706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730" name="Google Shape;730;p35"/>
          <p:cNvSpPr/>
          <p:nvPr>
            <p:ph idx="13" type="pic"/>
          </p:nvPr>
        </p:nvSpPr>
        <p:spPr>
          <a:xfrm>
            <a:off x="4685838" y="841675"/>
            <a:ext cx="20868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731" name="Google Shape;731;p35"/>
          <p:cNvSpPr/>
          <p:nvPr>
            <p:ph idx="14" type="pic"/>
          </p:nvPr>
        </p:nvSpPr>
        <p:spPr>
          <a:xfrm>
            <a:off x="2597225" y="841675"/>
            <a:ext cx="20868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732" name="Google Shape;732;p35"/>
          <p:cNvSpPr/>
          <p:nvPr>
            <p:ph idx="15" type="pic"/>
          </p:nvPr>
        </p:nvSpPr>
        <p:spPr>
          <a:xfrm>
            <a:off x="520725" y="841675"/>
            <a:ext cx="2076600" cy="1748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33" name="Google Shape;733;p35"/>
          <p:cNvCxnSpPr/>
          <p:nvPr/>
        </p:nvCxnSpPr>
        <p:spPr>
          <a:xfrm>
            <a:off x="2598000" y="842050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4" name="Google Shape;734;p35"/>
          <p:cNvCxnSpPr/>
          <p:nvPr/>
        </p:nvCxnSpPr>
        <p:spPr>
          <a:xfrm>
            <a:off x="6773750" y="841675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5" name="Google Shape;735;p35"/>
          <p:cNvCxnSpPr/>
          <p:nvPr/>
        </p:nvCxnSpPr>
        <p:spPr>
          <a:xfrm>
            <a:off x="4684713" y="842026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6" name="Google Shape;736;p35"/>
          <p:cNvCxnSpPr/>
          <p:nvPr/>
        </p:nvCxnSpPr>
        <p:spPr>
          <a:xfrm rot="10800000">
            <a:off x="520800" y="33610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7" name="Google Shape;737;p35"/>
          <p:cNvCxnSpPr/>
          <p:nvPr/>
        </p:nvCxnSpPr>
        <p:spPr>
          <a:xfrm rot="10800000">
            <a:off x="520800" y="259042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8" name="Google Shape;738;p35"/>
          <p:cNvSpPr txBox="1"/>
          <p:nvPr>
            <p:ph idx="1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39" name="Google Shape;739;p35"/>
          <p:cNvSpPr txBox="1"/>
          <p:nvPr>
            <p:ph idx="1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40" name="Google Shape;740;p35"/>
          <p:cNvSpPr txBox="1"/>
          <p:nvPr>
            <p:ph idx="1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741" name="Google Shape;741;p3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2" name="Google Shape;742;p3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3" name="Google Shape;743;p3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4" name="Google Shape;744;p3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5" name="Google Shape;745;p35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6" name="Google Shape;746;p35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747" name="Google Shape;747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2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9" name="Google Shape;749;p36"/>
          <p:cNvGrpSpPr/>
          <p:nvPr/>
        </p:nvGrpSpPr>
        <p:grpSpPr>
          <a:xfrm rot="5400000">
            <a:off x="593777" y="660623"/>
            <a:ext cx="369896" cy="333900"/>
            <a:chOff x="96076" y="654376"/>
            <a:chExt cx="369896" cy="333900"/>
          </a:xfrm>
        </p:grpSpPr>
        <p:cxnSp>
          <p:nvCxnSpPr>
            <p:cNvPr id="750" name="Google Shape;750;p3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51" name="Google Shape;751;p3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52" name="Google Shape;752;p3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53" name="Google Shape;753;p36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wun Batang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4" name="Google Shape;754;p36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55" name="Google Shape;755;p36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6" name="Google Shape;756;p36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7" name="Google Shape;757;p36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58" name="Google Shape;758;p3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9" name="Google Shape;759;p3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0" name="Google Shape;760;p3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1" name="Google Shape;761;p36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2" name="Google Shape;762;p3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3" name="Google Shape;763;p36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4" name="Google Shape;764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LANK_1_1_1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6" name="Google Shape;766;p37"/>
          <p:cNvGrpSpPr/>
          <p:nvPr/>
        </p:nvGrpSpPr>
        <p:grpSpPr>
          <a:xfrm rot="5400000">
            <a:off x="593777" y="654575"/>
            <a:ext cx="369896" cy="333900"/>
            <a:chOff x="96076" y="654376"/>
            <a:chExt cx="369896" cy="333900"/>
          </a:xfrm>
        </p:grpSpPr>
        <p:cxnSp>
          <p:nvCxnSpPr>
            <p:cNvPr id="767" name="Google Shape;767;p3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68" name="Google Shape;768;p3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69" name="Google Shape;769;p3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770" name="Google Shape;770;p37"/>
          <p:cNvCxnSpPr/>
          <p:nvPr/>
        </p:nvCxnSpPr>
        <p:spPr>
          <a:xfrm>
            <a:off x="5019250" y="1307650"/>
            <a:ext cx="0" cy="3851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1" name="Google Shape;771;p3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2" name="Google Shape;772;p3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3" name="Google Shape;773;p3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4" name="Google Shape;774;p3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5" name="Google Shape;775;p3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6" name="Google Shape;776;p37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7" name="Google Shape;777;p37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78" name="Google Shape;778;p37"/>
          <p:cNvSpPr txBox="1"/>
          <p:nvPr>
            <p:ph idx="2" type="body"/>
          </p:nvPr>
        </p:nvSpPr>
        <p:spPr>
          <a:xfrm>
            <a:off x="501925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79" name="Google Shape;779;p37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sp>
        <p:nvSpPr>
          <p:cNvPr id="780" name="Google Shape;780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_2"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2" name="Google Shape;782;p38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83" name="Google Shape;783;p3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84" name="Google Shape;784;p3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85" name="Google Shape;785;p3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786" name="Google Shape;786;p38"/>
          <p:cNvCxnSpPr/>
          <p:nvPr/>
        </p:nvCxnSpPr>
        <p:spPr>
          <a:xfrm>
            <a:off x="5019250" y="1307650"/>
            <a:ext cx="0" cy="3851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7" name="Google Shape;787;p3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8" name="Google Shape;788;p3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9" name="Google Shape;789;p3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0" name="Google Shape;790;p3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1" name="Google Shape;791;p3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2" name="Google Shape;792;p38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3" name="Google Shape;793;p38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sp>
        <p:nvSpPr>
          <p:cNvPr id="794" name="Google Shape;794;p38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95" name="Google Shape;795;p38"/>
          <p:cNvSpPr txBox="1"/>
          <p:nvPr>
            <p:ph idx="2" type="body"/>
          </p:nvPr>
        </p:nvSpPr>
        <p:spPr>
          <a:xfrm>
            <a:off x="501925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96" name="Google Shape;796;p38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97" name="Google Shape;797;p38"/>
          <p:cNvSpPr txBox="1"/>
          <p:nvPr>
            <p:ph idx="4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98" name="Google Shape;798;p38"/>
          <p:cNvSpPr txBox="1"/>
          <p:nvPr>
            <p:ph idx="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99" name="Google Shape;799;p38"/>
          <p:cNvSpPr txBox="1"/>
          <p:nvPr>
            <p:ph idx="6" type="title"/>
          </p:nvPr>
        </p:nvSpPr>
        <p:spPr>
          <a:xfrm>
            <a:off x="104210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00" name="Google Shape;800;p38"/>
          <p:cNvSpPr txBox="1"/>
          <p:nvPr>
            <p:ph idx="7" type="title"/>
          </p:nvPr>
        </p:nvSpPr>
        <p:spPr>
          <a:xfrm>
            <a:off x="501925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01" name="Google Shape;801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BLANK_1_1_1_1"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3" name="Google Shape;803;p39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04" name="Google Shape;804;p39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05" name="Google Shape;805;p39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6" name="Google Shape;806;p39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07" name="Google Shape;807;p39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08" name="Google Shape;808;p3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9" name="Google Shape;809;p3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0" name="Google Shape;810;p3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1" name="Google Shape;811;p39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2" name="Google Shape;812;p39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3" name="Google Shape;813;p39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4" name="Google Shape;814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_2"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6" name="Google Shape;816;p40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17" name="Google Shape;817;p40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18" name="Google Shape;818;p40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19" name="Google Shape;819;p40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20" name="Google Shape;820;p40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21" name="Google Shape;821;p40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2" name="Google Shape;822;p4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3" name="Google Shape;823;p4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4" name="Google Shape;824;p40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5" name="Google Shape;825;p40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6" name="Google Shape;826;p40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27" name="Google Shape;827;p4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28" name="Google Shape;828;p40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29" name="Google Shape;829;p40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30" name="Google Shape;830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 txBox="1"/>
          <p:nvPr>
            <p:ph idx="1" type="subTitle"/>
          </p:nvPr>
        </p:nvSpPr>
        <p:spPr>
          <a:xfrm>
            <a:off x="1041050" y="334925"/>
            <a:ext cx="57261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1" name="Google Shape;61;p5"/>
          <p:cNvSpPr txBox="1"/>
          <p:nvPr>
            <p:ph idx="2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5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type="title"/>
          </p:nvPr>
        </p:nvSpPr>
        <p:spPr>
          <a:xfrm>
            <a:off x="104210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4" name="Google Shape;64;p5"/>
          <p:cNvSpPr txBox="1"/>
          <p:nvPr>
            <p:ph idx="4" type="title"/>
          </p:nvPr>
        </p:nvSpPr>
        <p:spPr>
          <a:xfrm>
            <a:off x="486175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5" name="Google Shape;65;p5"/>
          <p:cNvSpPr txBox="1"/>
          <p:nvPr>
            <p:ph idx="5" type="title"/>
          </p:nvPr>
        </p:nvSpPr>
        <p:spPr>
          <a:xfrm>
            <a:off x="295200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6" name="Google Shape;66;p5"/>
          <p:cNvSpPr txBox="1"/>
          <p:nvPr>
            <p:ph idx="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" name="Google Shape;67;p5"/>
          <p:cNvSpPr txBox="1"/>
          <p:nvPr>
            <p:ph idx="7" type="title"/>
          </p:nvPr>
        </p:nvSpPr>
        <p:spPr>
          <a:xfrm flipH="1">
            <a:off x="1046200" y="772500"/>
            <a:ext cx="5726100" cy="21255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" name="Google Shape;68;p5"/>
          <p:cNvSpPr txBox="1"/>
          <p:nvPr>
            <p:ph idx="8" type="subTitle"/>
          </p:nvPr>
        </p:nvSpPr>
        <p:spPr>
          <a:xfrm>
            <a:off x="1042100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9" name="Google Shape;69;p5"/>
          <p:cNvSpPr txBox="1"/>
          <p:nvPr>
            <p:ph idx="9" type="title"/>
          </p:nvPr>
        </p:nvSpPr>
        <p:spPr>
          <a:xfrm>
            <a:off x="6771475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70" name="Google Shape;70;p5"/>
          <p:cNvSpPr txBox="1"/>
          <p:nvPr>
            <p:ph idx="13" type="subTitle"/>
          </p:nvPr>
        </p:nvSpPr>
        <p:spPr>
          <a:xfrm>
            <a:off x="2951438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1" name="Google Shape;71;p5"/>
          <p:cNvSpPr txBox="1"/>
          <p:nvPr>
            <p:ph idx="14" type="subTitle"/>
          </p:nvPr>
        </p:nvSpPr>
        <p:spPr>
          <a:xfrm>
            <a:off x="4862838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2" name="Google Shape;72;p5"/>
          <p:cNvSpPr txBox="1"/>
          <p:nvPr>
            <p:ph idx="15" type="subTitle"/>
          </p:nvPr>
        </p:nvSpPr>
        <p:spPr>
          <a:xfrm>
            <a:off x="6774249" y="3515850"/>
            <a:ext cx="18489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3" name="Google Shape;73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BLANK_1_1_1_1_1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2" name="Google Shape;832;p41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33" name="Google Shape;833;p41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34" name="Google Shape;834;p41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35" name="Google Shape;835;p41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36" name="Google Shape;836;p41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37" name="Google Shape;837;p41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8" name="Google Shape;838;p4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9" name="Google Shape;839;p4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0" name="Google Shape;840;p41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1" name="Google Shape;841;p41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2" name="Google Shape;842;p41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3" name="Google Shape;843;p41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44" name="Google Shape;844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ALT 1">
  <p:cSld name="BLANK_1_1_1_1_1_2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6" name="Google Shape;846;p42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47" name="Google Shape;847;p42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48" name="Google Shape;848;p42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49" name="Google Shape;849;p42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50" name="Google Shape;850;p42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51" name="Google Shape;851;p42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2" name="Google Shape;852;p4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3" name="Google Shape;853;p4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4" name="Google Shape;854;p42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5" name="Google Shape;855;p42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6" name="Google Shape;856;p42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7" name="Google Shape;857;p42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58" name="Google Shape;858;p42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59" name="Google Shape;859;p42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60" name="Google Shape;860;p4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61" name="Google Shape;861;p42"/>
          <p:cNvSpPr txBox="1"/>
          <p:nvPr>
            <p:ph idx="5" type="title"/>
          </p:nvPr>
        </p:nvSpPr>
        <p:spPr>
          <a:xfrm>
            <a:off x="104210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62" name="Google Shape;862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4" name="Google Shape;864;p43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5" name="Google Shape;865;p43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6" name="Google Shape;866;p43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7" name="Google Shape;867;p43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8" name="Google Shape;868;p43"/>
          <p:cNvSpPr txBox="1"/>
          <p:nvPr>
            <p:ph type="title"/>
          </p:nvPr>
        </p:nvSpPr>
        <p:spPr>
          <a:xfrm>
            <a:off x="511600" y="1703125"/>
            <a:ext cx="8111100" cy="17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9pPr>
          </a:lstStyle>
          <a:p/>
        </p:txBody>
      </p:sp>
      <p:sp>
        <p:nvSpPr>
          <p:cNvPr id="869" name="Google Shape;869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BLANK_1_1_1_1_1_1_1_1_2_3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44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872" name="Google Shape;872;p4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3" name="Google Shape;873;p4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4" name="Google Shape;874;p44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5" name="Google Shape;875;p4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6" name="Google Shape;876;p44"/>
          <p:cNvSpPr txBox="1"/>
          <p:nvPr>
            <p:ph idx="1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77" name="Google Shape;877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- ALT 1">
  <p:cSld name="BLANK_1_1_1_1_1_1_1_1_2_3_1"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5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880" name="Google Shape;880;p4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1" name="Google Shape;881;p4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2" name="Google Shape;882;p45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3" name="Google Shape;883;p4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4" name="Google Shape;884;p45"/>
          <p:cNvSpPr txBox="1"/>
          <p:nvPr>
            <p:ph idx="1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85" name="Google Shape;885;p45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6" name="Google Shape;886;p45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7" name="Google Shape;887;p45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8" name="Google Shape;888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 Comment - Dark ALT">
  <p:cSld name="BLANK_1_1_1_1_1_1_1_1_2_2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46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891" name="Google Shape;891;p46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2" name="Google Shape;892;p46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3" name="Google Shape;893;p46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894" name="Google Shape;894;p4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5" name="Google Shape;895;p46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6" name="Google Shape;896;p4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7" name="Google Shape;897;p46"/>
          <p:cNvSpPr txBox="1"/>
          <p:nvPr>
            <p:ph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98" name="Google Shape;898;p46"/>
          <p:cNvSpPr txBox="1"/>
          <p:nvPr>
            <p:ph idx="4" type="subTitle"/>
          </p:nvPr>
        </p:nvSpPr>
        <p:spPr>
          <a:xfrm>
            <a:off x="6773750" y="1252675"/>
            <a:ext cx="1848900" cy="3351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9" name="Google Shape;899;p46"/>
          <p:cNvSpPr txBox="1"/>
          <p:nvPr>
            <p:ph idx="5" type="body"/>
          </p:nvPr>
        </p:nvSpPr>
        <p:spPr>
          <a:xfrm>
            <a:off x="6773750" y="1633925"/>
            <a:ext cx="1848900" cy="3210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900" name="Google Shape;900;p46"/>
          <p:cNvCxnSpPr/>
          <p:nvPr/>
        </p:nvCxnSpPr>
        <p:spPr>
          <a:xfrm>
            <a:off x="521250" y="334900"/>
            <a:ext cx="86229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1" name="Google Shape;901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- Dark ALT">
  <p:cSld name="BLANK_1_1_1_1_1_1_1_1_2_2_1"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47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904" name="Google Shape;904;p47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5" name="Google Shape;905;p47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6" name="Google Shape;906;p47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907" name="Google Shape;907;p4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8" name="Google Shape;908;p47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9" name="Google Shape;909;p4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0" name="Google Shape;910;p47"/>
          <p:cNvCxnSpPr/>
          <p:nvPr/>
        </p:nvCxnSpPr>
        <p:spPr>
          <a:xfrm>
            <a:off x="521250" y="334900"/>
            <a:ext cx="86229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1" name="Google Shape;911;p47"/>
          <p:cNvSpPr txBox="1"/>
          <p:nvPr>
            <p:ph idx="4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12" name="Google Shape;912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"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4" name="Google Shape;914;p4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5" name="Google Shape;915;p4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6" name="Google Shape;916;p4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7" name="Google Shape;917;p4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8" name="Google Shape;918;p48"/>
          <p:cNvSpPr txBox="1"/>
          <p:nvPr>
            <p:ph idx="1" type="body"/>
          </p:nvPr>
        </p:nvSpPr>
        <p:spPr>
          <a:xfrm>
            <a:off x="5019300" y="1471750"/>
            <a:ext cx="3614400" cy="33576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19" name="Google Shape;919;p48"/>
          <p:cNvSpPr txBox="1"/>
          <p:nvPr>
            <p:ph type="title"/>
          </p:nvPr>
        </p:nvSpPr>
        <p:spPr>
          <a:xfrm>
            <a:off x="1428975" y="1989426"/>
            <a:ext cx="2682600" cy="13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20" name="Google Shape;920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- ALT 1">
  <p:cSld name="BLANK_1_1_1_1_1_1_1_1_1_2"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2" name="Google Shape;922;p4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3" name="Google Shape;923;p4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4" name="Google Shape;924;p4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5" name="Google Shape;925;p4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26" name="Google Shape;926;p49"/>
          <p:cNvSpPr txBox="1"/>
          <p:nvPr>
            <p:ph idx="1" type="body"/>
          </p:nvPr>
        </p:nvSpPr>
        <p:spPr>
          <a:xfrm>
            <a:off x="5019300" y="1471750"/>
            <a:ext cx="3614400" cy="33576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27" name="Google Shape;927;p49"/>
          <p:cNvSpPr txBox="1"/>
          <p:nvPr>
            <p:ph type="title"/>
          </p:nvPr>
        </p:nvSpPr>
        <p:spPr>
          <a:xfrm>
            <a:off x="1428975" y="1989426"/>
            <a:ext cx="2682600" cy="13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28" name="Google Shape;928;p49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29" name="Google Shape;929;p49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30" name="Google Shape;930;p49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31" name="Google Shape;931;p49"/>
          <p:cNvSpPr txBox="1"/>
          <p:nvPr>
            <p:ph idx="5" type="title"/>
          </p:nvPr>
        </p:nvSpPr>
        <p:spPr>
          <a:xfrm>
            <a:off x="5019300" y="91975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32" name="Google Shape;932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2">
  <p:cSld name="BLANK_1_1_1_1_1_1_1_1_1_1_2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50"/>
          <p:cNvSpPr/>
          <p:nvPr/>
        </p:nvSpPr>
        <p:spPr>
          <a:xfrm>
            <a:off x="3456825" y="841725"/>
            <a:ext cx="2763600" cy="430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935" name="Google Shape;935;p50"/>
          <p:cNvSpPr txBox="1"/>
          <p:nvPr>
            <p:ph idx="1" type="subTitle"/>
          </p:nvPr>
        </p:nvSpPr>
        <p:spPr>
          <a:xfrm>
            <a:off x="1035375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6" name="Google Shape;936;p50"/>
          <p:cNvSpPr txBox="1"/>
          <p:nvPr>
            <p:ph idx="2" type="subTitle"/>
          </p:nvPr>
        </p:nvSpPr>
        <p:spPr>
          <a:xfrm>
            <a:off x="6725775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7" name="Google Shape;937;p50"/>
          <p:cNvSpPr txBox="1"/>
          <p:nvPr>
            <p:ph idx="3" type="subTitle"/>
          </p:nvPr>
        </p:nvSpPr>
        <p:spPr>
          <a:xfrm>
            <a:off x="3887200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8" name="Google Shape;938;p50"/>
          <p:cNvSpPr txBox="1"/>
          <p:nvPr>
            <p:ph type="title"/>
          </p:nvPr>
        </p:nvSpPr>
        <p:spPr>
          <a:xfrm>
            <a:off x="2511550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39" name="Google Shape;939;p50"/>
          <p:cNvSpPr txBox="1"/>
          <p:nvPr>
            <p:ph idx="4" type="title"/>
          </p:nvPr>
        </p:nvSpPr>
        <p:spPr>
          <a:xfrm>
            <a:off x="8201950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40" name="Google Shape;940;p50"/>
          <p:cNvSpPr txBox="1"/>
          <p:nvPr>
            <p:ph idx="5" type="title"/>
          </p:nvPr>
        </p:nvSpPr>
        <p:spPr>
          <a:xfrm>
            <a:off x="117915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41" name="Google Shape;941;p50"/>
          <p:cNvSpPr txBox="1"/>
          <p:nvPr>
            <p:ph idx="6" type="title"/>
          </p:nvPr>
        </p:nvSpPr>
        <p:spPr>
          <a:xfrm>
            <a:off x="686955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42" name="Google Shape;942;p50"/>
          <p:cNvSpPr txBox="1"/>
          <p:nvPr>
            <p:ph idx="7" type="title"/>
          </p:nvPr>
        </p:nvSpPr>
        <p:spPr>
          <a:xfrm>
            <a:off x="490600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43" name="Google Shape;943;p50"/>
          <p:cNvSpPr txBox="1"/>
          <p:nvPr>
            <p:ph idx="8" type="title"/>
          </p:nvPr>
        </p:nvSpPr>
        <p:spPr>
          <a:xfrm>
            <a:off x="5363375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44" name="Google Shape;944;p50"/>
          <p:cNvSpPr txBox="1"/>
          <p:nvPr>
            <p:ph idx="9" type="body"/>
          </p:nvPr>
        </p:nvSpPr>
        <p:spPr>
          <a:xfrm>
            <a:off x="922250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45" name="Google Shape;945;p50"/>
          <p:cNvSpPr txBox="1"/>
          <p:nvPr>
            <p:ph idx="13" type="body"/>
          </p:nvPr>
        </p:nvSpPr>
        <p:spPr>
          <a:xfrm>
            <a:off x="6613213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46" name="Google Shape;946;p50"/>
          <p:cNvSpPr txBox="1"/>
          <p:nvPr>
            <p:ph idx="14" type="body"/>
          </p:nvPr>
        </p:nvSpPr>
        <p:spPr>
          <a:xfrm>
            <a:off x="3767726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47" name="Google Shape;947;p50"/>
          <p:cNvSpPr txBox="1"/>
          <p:nvPr>
            <p:ph idx="15" type="title"/>
          </p:nvPr>
        </p:nvSpPr>
        <p:spPr>
          <a:xfrm>
            <a:off x="922925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48" name="Google Shape;948;p50"/>
          <p:cNvCxnSpPr/>
          <p:nvPr/>
        </p:nvCxnSpPr>
        <p:spPr>
          <a:xfrm rot="10800000">
            <a:off x="1352947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9" name="Google Shape;949;p50"/>
          <p:cNvSpPr/>
          <p:nvPr/>
        </p:nvSpPr>
        <p:spPr>
          <a:xfrm>
            <a:off x="1349465" y="4383492"/>
            <a:ext cx="105900" cy="11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950" name="Google Shape;950;p50"/>
          <p:cNvCxnSpPr/>
          <p:nvPr/>
        </p:nvCxnSpPr>
        <p:spPr>
          <a:xfrm rot="10800000">
            <a:off x="1035365" y="4439000"/>
            <a:ext cx="31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1" name="Google Shape;951;p50"/>
          <p:cNvSpPr txBox="1"/>
          <p:nvPr>
            <p:ph idx="1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52" name="Google Shape;952;p50"/>
          <p:cNvSpPr txBox="1"/>
          <p:nvPr>
            <p:ph idx="1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53" name="Google Shape;953;p50"/>
          <p:cNvSpPr txBox="1"/>
          <p:nvPr>
            <p:ph idx="1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954" name="Google Shape;954;p5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5" name="Google Shape;955;p5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6" name="Google Shape;956;p5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7" name="Google Shape;957;p5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8" name="Google Shape;958;p50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9" name="Google Shape;959;p50"/>
          <p:cNvSpPr txBox="1"/>
          <p:nvPr>
            <p:ph idx="19" type="title"/>
          </p:nvPr>
        </p:nvSpPr>
        <p:spPr>
          <a:xfrm flipH="1">
            <a:off x="524150" y="334900"/>
            <a:ext cx="62487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960" name="Google Shape;960;p50"/>
          <p:cNvCxnSpPr/>
          <p:nvPr/>
        </p:nvCxnSpPr>
        <p:spPr>
          <a:xfrm rot="10800000">
            <a:off x="7043347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1" name="Google Shape;961;p50"/>
          <p:cNvSpPr/>
          <p:nvPr/>
        </p:nvSpPr>
        <p:spPr>
          <a:xfrm>
            <a:off x="7039865" y="4383492"/>
            <a:ext cx="105900" cy="11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62" name="Google Shape;962;p50"/>
          <p:cNvCxnSpPr/>
          <p:nvPr/>
        </p:nvCxnSpPr>
        <p:spPr>
          <a:xfrm rot="10800000">
            <a:off x="6725765" y="4439000"/>
            <a:ext cx="31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3" name="Google Shape;963;p50"/>
          <p:cNvSpPr txBox="1"/>
          <p:nvPr>
            <p:ph idx="20" type="title"/>
          </p:nvPr>
        </p:nvSpPr>
        <p:spPr>
          <a:xfrm>
            <a:off x="6613888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64" name="Google Shape;964;p50"/>
          <p:cNvCxnSpPr/>
          <p:nvPr/>
        </p:nvCxnSpPr>
        <p:spPr>
          <a:xfrm rot="10800000">
            <a:off x="520800" y="220322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5" name="Google Shape;965;p50"/>
          <p:cNvSpPr txBox="1"/>
          <p:nvPr>
            <p:ph idx="21" type="title"/>
          </p:nvPr>
        </p:nvSpPr>
        <p:spPr>
          <a:xfrm>
            <a:off x="3768413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66" name="Google Shape;966;p50"/>
          <p:cNvCxnSpPr/>
          <p:nvPr/>
        </p:nvCxnSpPr>
        <p:spPr>
          <a:xfrm rot="10800000">
            <a:off x="4204772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7" name="Google Shape;967;p50"/>
          <p:cNvSpPr/>
          <p:nvPr/>
        </p:nvSpPr>
        <p:spPr>
          <a:xfrm>
            <a:off x="5076315" y="4383492"/>
            <a:ext cx="105900" cy="111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68" name="Google Shape;968;p50"/>
          <p:cNvCxnSpPr/>
          <p:nvPr/>
        </p:nvCxnSpPr>
        <p:spPr>
          <a:xfrm rot="10800000">
            <a:off x="3887050" y="4439000"/>
            <a:ext cx="1212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69" name="Google Shape;969;p50"/>
          <p:cNvCxnSpPr/>
          <p:nvPr/>
        </p:nvCxnSpPr>
        <p:spPr>
          <a:xfrm rot="10800000">
            <a:off x="527025" y="38524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0" name="Google Shape;970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ecutive Team Intro - ALT 1">
  <p:cSld name="BLANK_1_4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/>
          <p:nvPr>
            <p:ph idx="1" type="subTitle"/>
          </p:nvPr>
        </p:nvSpPr>
        <p:spPr>
          <a:xfrm>
            <a:off x="7876950" y="4432750"/>
            <a:ext cx="12678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6" name="Google Shape;76;p6"/>
          <p:cNvSpPr txBox="1"/>
          <p:nvPr>
            <p:ph idx="2" type="subTitle"/>
          </p:nvPr>
        </p:nvSpPr>
        <p:spPr>
          <a:xfrm>
            <a:off x="6616523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3" type="subTitle"/>
          </p:nvPr>
        </p:nvSpPr>
        <p:spPr>
          <a:xfrm>
            <a:off x="5357423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8" name="Google Shape;78;p6"/>
          <p:cNvSpPr txBox="1"/>
          <p:nvPr>
            <p:ph idx="4" type="subTitle"/>
          </p:nvPr>
        </p:nvSpPr>
        <p:spPr>
          <a:xfrm>
            <a:off x="4097348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9" name="Google Shape;79;p6"/>
          <p:cNvSpPr txBox="1"/>
          <p:nvPr>
            <p:ph idx="5" type="subTitle"/>
          </p:nvPr>
        </p:nvSpPr>
        <p:spPr>
          <a:xfrm>
            <a:off x="2829250" y="4432750"/>
            <a:ext cx="1268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0" name="Google Shape;80;p6"/>
          <p:cNvSpPr txBox="1"/>
          <p:nvPr>
            <p:ph idx="6" type="subTitle"/>
          </p:nvPr>
        </p:nvSpPr>
        <p:spPr>
          <a:xfrm>
            <a:off x="7876950" y="2287525"/>
            <a:ext cx="12678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1" name="Google Shape;81;p6"/>
          <p:cNvSpPr txBox="1"/>
          <p:nvPr>
            <p:ph idx="7" type="subTitle"/>
          </p:nvPr>
        </p:nvSpPr>
        <p:spPr>
          <a:xfrm>
            <a:off x="6616523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2" name="Google Shape;82;p6"/>
          <p:cNvSpPr txBox="1"/>
          <p:nvPr>
            <p:ph idx="8" type="subTitle"/>
          </p:nvPr>
        </p:nvSpPr>
        <p:spPr>
          <a:xfrm>
            <a:off x="5357423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3" name="Google Shape;83;p6"/>
          <p:cNvSpPr txBox="1"/>
          <p:nvPr>
            <p:ph idx="9" type="subTitle"/>
          </p:nvPr>
        </p:nvSpPr>
        <p:spPr>
          <a:xfrm>
            <a:off x="4097348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4" name="Google Shape;84;p6"/>
          <p:cNvSpPr txBox="1"/>
          <p:nvPr>
            <p:ph type="title"/>
          </p:nvPr>
        </p:nvSpPr>
        <p:spPr>
          <a:xfrm>
            <a:off x="519850" y="844700"/>
            <a:ext cx="2309400" cy="21420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5" name="Google Shape;85;p6"/>
          <p:cNvSpPr txBox="1"/>
          <p:nvPr>
            <p:ph idx="1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6" name="Google Shape;86;p6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7" name="Google Shape;87;p6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" name="Google Shape;88;p6"/>
          <p:cNvSpPr txBox="1"/>
          <p:nvPr>
            <p:ph idx="16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89" name="Google Shape;89;p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6"/>
          <p:cNvSpPr txBox="1"/>
          <p:nvPr>
            <p:ph idx="17" type="title"/>
          </p:nvPr>
        </p:nvSpPr>
        <p:spPr>
          <a:xfrm>
            <a:off x="519850" y="2986700"/>
            <a:ext cx="2309400" cy="21420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2" name="Google Shape;92;p6"/>
          <p:cNvSpPr txBox="1"/>
          <p:nvPr>
            <p:ph idx="18" type="subTitle"/>
          </p:nvPr>
        </p:nvSpPr>
        <p:spPr>
          <a:xfrm>
            <a:off x="2829250" y="2287525"/>
            <a:ext cx="1268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93" name="Google Shape;93;p6"/>
          <p:cNvSpPr/>
          <p:nvPr>
            <p:ph idx="19" type="pic"/>
          </p:nvPr>
        </p:nvSpPr>
        <p:spPr>
          <a:xfrm>
            <a:off x="2833325" y="844900"/>
            <a:ext cx="1259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6"/>
          <p:cNvSpPr/>
          <p:nvPr>
            <p:ph idx="20" type="pic"/>
          </p:nvPr>
        </p:nvSpPr>
        <p:spPr>
          <a:xfrm>
            <a:off x="410205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6"/>
          <p:cNvSpPr/>
          <p:nvPr>
            <p:ph idx="21" type="pic"/>
          </p:nvPr>
        </p:nvSpPr>
        <p:spPr>
          <a:xfrm>
            <a:off x="536210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6"/>
          <p:cNvSpPr/>
          <p:nvPr>
            <p:ph idx="22" type="pic"/>
          </p:nvPr>
        </p:nvSpPr>
        <p:spPr>
          <a:xfrm>
            <a:off x="662215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6"/>
          <p:cNvSpPr/>
          <p:nvPr>
            <p:ph idx="23" type="pic"/>
          </p:nvPr>
        </p:nvSpPr>
        <p:spPr>
          <a:xfrm>
            <a:off x="7881550" y="844900"/>
            <a:ext cx="12624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6"/>
          <p:cNvSpPr/>
          <p:nvPr>
            <p:ph idx="24" type="pic"/>
          </p:nvPr>
        </p:nvSpPr>
        <p:spPr>
          <a:xfrm>
            <a:off x="2833325" y="2991250"/>
            <a:ext cx="1259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6"/>
          <p:cNvSpPr/>
          <p:nvPr>
            <p:ph idx="25" type="pic"/>
          </p:nvPr>
        </p:nvSpPr>
        <p:spPr>
          <a:xfrm>
            <a:off x="410205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6"/>
          <p:cNvSpPr/>
          <p:nvPr>
            <p:ph idx="26" type="pic"/>
          </p:nvPr>
        </p:nvSpPr>
        <p:spPr>
          <a:xfrm>
            <a:off x="536210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6"/>
          <p:cNvSpPr/>
          <p:nvPr>
            <p:ph idx="27" type="pic"/>
          </p:nvPr>
        </p:nvSpPr>
        <p:spPr>
          <a:xfrm>
            <a:off x="662215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6"/>
          <p:cNvSpPr/>
          <p:nvPr>
            <p:ph idx="28" type="pic"/>
          </p:nvPr>
        </p:nvSpPr>
        <p:spPr>
          <a:xfrm>
            <a:off x="7881550" y="2991250"/>
            <a:ext cx="12624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3">
  <p:cSld name="CUSTOM"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2" name="Google Shape;972;p51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973" name="Google Shape;973;p51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74" name="Google Shape;974;p51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75" name="Google Shape;975;p51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76" name="Google Shape;976;p51"/>
          <p:cNvSpPr txBox="1"/>
          <p:nvPr>
            <p:ph type="title"/>
          </p:nvPr>
        </p:nvSpPr>
        <p:spPr>
          <a:xfrm>
            <a:off x="4322575" y="1217450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77" name="Google Shape;977;p51"/>
          <p:cNvSpPr txBox="1"/>
          <p:nvPr>
            <p:ph idx="2" type="title"/>
          </p:nvPr>
        </p:nvSpPr>
        <p:spPr>
          <a:xfrm>
            <a:off x="1040875" y="1217450"/>
            <a:ext cx="3281700" cy="552000"/>
          </a:xfrm>
          <a:prstGeom prst="rect">
            <a:avLst/>
          </a:prstGeom>
        </p:spPr>
        <p:txBody>
          <a:bodyPr anchorCtr="0" anchor="b" bIns="91425" lIns="2743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78" name="Google Shape;978;p51"/>
          <p:cNvSpPr txBox="1"/>
          <p:nvPr>
            <p:ph idx="1" type="body"/>
          </p:nvPr>
        </p:nvSpPr>
        <p:spPr>
          <a:xfrm>
            <a:off x="1042100" y="1764975"/>
            <a:ext cx="3281700" cy="29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9" name="Google Shape;979;p51"/>
          <p:cNvSpPr txBox="1"/>
          <p:nvPr>
            <p:ph idx="3" type="subTitle"/>
          </p:nvPr>
        </p:nvSpPr>
        <p:spPr>
          <a:xfrm>
            <a:off x="1040400" y="334925"/>
            <a:ext cx="7582500" cy="335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80" name="Google Shape;980;p51"/>
          <p:cNvSpPr txBox="1"/>
          <p:nvPr>
            <p:ph idx="4" type="title"/>
          </p:nvPr>
        </p:nvSpPr>
        <p:spPr>
          <a:xfrm flipH="1">
            <a:off x="1046175" y="670000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1" name="Google Shape;981;p51"/>
          <p:cNvSpPr/>
          <p:nvPr/>
        </p:nvSpPr>
        <p:spPr>
          <a:xfrm>
            <a:off x="4324853" y="1916138"/>
            <a:ext cx="42981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51"/>
          <p:cNvSpPr/>
          <p:nvPr/>
        </p:nvSpPr>
        <p:spPr>
          <a:xfrm>
            <a:off x="4324853" y="2613500"/>
            <a:ext cx="42981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3" name="Google Shape;983;p51"/>
          <p:cNvCxnSpPr/>
          <p:nvPr/>
        </p:nvCxnSpPr>
        <p:spPr>
          <a:xfrm rot="10800000">
            <a:off x="4324673" y="156706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4" name="Google Shape;984;p51"/>
          <p:cNvCxnSpPr/>
          <p:nvPr/>
        </p:nvCxnSpPr>
        <p:spPr>
          <a:xfrm rot="10800000">
            <a:off x="4324066" y="191528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5" name="Google Shape;985;p51"/>
          <p:cNvCxnSpPr/>
          <p:nvPr/>
        </p:nvCxnSpPr>
        <p:spPr>
          <a:xfrm rot="10800000">
            <a:off x="4324066" y="226444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6" name="Google Shape;986;p51"/>
          <p:cNvCxnSpPr/>
          <p:nvPr/>
        </p:nvCxnSpPr>
        <p:spPr>
          <a:xfrm rot="10800000">
            <a:off x="4324066" y="261266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7" name="Google Shape;987;p51"/>
          <p:cNvCxnSpPr/>
          <p:nvPr/>
        </p:nvCxnSpPr>
        <p:spPr>
          <a:xfrm rot="10800000">
            <a:off x="4323597" y="296182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8" name="Google Shape;988;p51"/>
          <p:cNvCxnSpPr/>
          <p:nvPr/>
        </p:nvCxnSpPr>
        <p:spPr>
          <a:xfrm rot="10800000">
            <a:off x="4324048" y="331111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9" name="Google Shape;989;p51"/>
          <p:cNvCxnSpPr/>
          <p:nvPr/>
        </p:nvCxnSpPr>
        <p:spPr>
          <a:xfrm rot="10800000">
            <a:off x="4323441" y="365933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0" name="Google Shape;990;p51"/>
          <p:cNvCxnSpPr/>
          <p:nvPr/>
        </p:nvCxnSpPr>
        <p:spPr>
          <a:xfrm rot="10800000">
            <a:off x="4323441" y="400849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1" name="Google Shape;991;p51"/>
          <p:cNvCxnSpPr/>
          <p:nvPr/>
        </p:nvCxnSpPr>
        <p:spPr>
          <a:xfrm rot="10800000">
            <a:off x="4323441" y="435671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2" name="Google Shape;992;p51"/>
          <p:cNvCxnSpPr/>
          <p:nvPr/>
        </p:nvCxnSpPr>
        <p:spPr>
          <a:xfrm rot="10800000">
            <a:off x="4322972" y="470587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93" name="Google Shape;993;p51"/>
          <p:cNvSpPr txBox="1"/>
          <p:nvPr>
            <p:ph idx="5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4" name="Google Shape;994;p51"/>
          <p:cNvSpPr txBox="1"/>
          <p:nvPr>
            <p:ph idx="6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5" name="Google Shape;995;p51"/>
          <p:cNvSpPr txBox="1"/>
          <p:nvPr>
            <p:ph idx="7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996" name="Google Shape;996;p51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7" name="Google Shape;997;p5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8" name="Google Shape;998;p5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9" name="Google Shape;999;p51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0" name="Google Shape;1000;p51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1" name="Google Shape;1001;p51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2" name="Google Shape;1002;p51"/>
          <p:cNvCxnSpPr/>
          <p:nvPr/>
        </p:nvCxnSpPr>
        <p:spPr>
          <a:xfrm>
            <a:off x="4322575" y="1217450"/>
            <a:ext cx="0" cy="3926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3" name="Google Shape;1003;p51"/>
          <p:cNvCxnSpPr/>
          <p:nvPr/>
        </p:nvCxnSpPr>
        <p:spPr>
          <a:xfrm>
            <a:off x="8622700" y="334850"/>
            <a:ext cx="0" cy="48096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4" name="Google Shape;1004;p51"/>
          <p:cNvSpPr txBox="1"/>
          <p:nvPr>
            <p:ph idx="8" type="title"/>
          </p:nvPr>
        </p:nvSpPr>
        <p:spPr>
          <a:xfrm>
            <a:off x="4322575" y="1566800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5" name="Google Shape;1005;p51"/>
          <p:cNvSpPr txBox="1"/>
          <p:nvPr>
            <p:ph idx="9" type="title"/>
          </p:nvPr>
        </p:nvSpPr>
        <p:spPr>
          <a:xfrm>
            <a:off x="4322575" y="1915625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6" name="Google Shape;1006;p51"/>
          <p:cNvSpPr txBox="1"/>
          <p:nvPr>
            <p:ph idx="13" type="title"/>
          </p:nvPr>
        </p:nvSpPr>
        <p:spPr>
          <a:xfrm>
            <a:off x="4322575" y="2264975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7" name="Google Shape;1007;p51"/>
          <p:cNvSpPr txBox="1"/>
          <p:nvPr>
            <p:ph idx="14" type="title"/>
          </p:nvPr>
        </p:nvSpPr>
        <p:spPr>
          <a:xfrm>
            <a:off x="4322575" y="2613638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8" name="Google Shape;1008;p51"/>
          <p:cNvSpPr txBox="1"/>
          <p:nvPr>
            <p:ph idx="15" type="title"/>
          </p:nvPr>
        </p:nvSpPr>
        <p:spPr>
          <a:xfrm>
            <a:off x="7084775" y="1217450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09" name="Google Shape;1009;p51"/>
          <p:cNvSpPr txBox="1"/>
          <p:nvPr>
            <p:ph idx="16" type="title"/>
          </p:nvPr>
        </p:nvSpPr>
        <p:spPr>
          <a:xfrm>
            <a:off x="7084775" y="1566800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10" name="Google Shape;1010;p51"/>
          <p:cNvSpPr txBox="1"/>
          <p:nvPr>
            <p:ph idx="17" type="title"/>
          </p:nvPr>
        </p:nvSpPr>
        <p:spPr>
          <a:xfrm>
            <a:off x="7084775" y="1915625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11" name="Google Shape;1011;p51"/>
          <p:cNvSpPr txBox="1"/>
          <p:nvPr>
            <p:ph idx="18" type="title"/>
          </p:nvPr>
        </p:nvSpPr>
        <p:spPr>
          <a:xfrm>
            <a:off x="7084775" y="2264975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12" name="Google Shape;1012;p51"/>
          <p:cNvSpPr txBox="1"/>
          <p:nvPr>
            <p:ph idx="19" type="title"/>
          </p:nvPr>
        </p:nvSpPr>
        <p:spPr>
          <a:xfrm>
            <a:off x="7084775" y="2613638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13" name="Google Shape;1013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"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5" name="Google Shape;1015;p52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1016" name="Google Shape;1016;p52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17" name="Google Shape;1017;p52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18" name="Google Shape;1018;p52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019" name="Google Shape;1019;p52"/>
          <p:cNvSpPr txBox="1"/>
          <p:nvPr>
            <p:ph idx="1" type="body"/>
          </p:nvPr>
        </p:nvSpPr>
        <p:spPr>
          <a:xfrm>
            <a:off x="1040725" y="1217500"/>
            <a:ext cx="3578100" cy="3652500"/>
          </a:xfrm>
          <a:prstGeom prst="rect">
            <a:avLst/>
          </a:prstGeom>
        </p:spPr>
        <p:txBody>
          <a:bodyPr anchorCtr="0" anchor="t" bIns="91425" lIns="274300" spcFirstLastPara="1" rIns="365750" wrap="square" tIns="36575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0" name="Google Shape;1020;p52"/>
          <p:cNvSpPr/>
          <p:nvPr/>
        </p:nvSpPr>
        <p:spPr>
          <a:xfrm>
            <a:off x="5019250" y="1217450"/>
            <a:ext cx="4124700" cy="394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021" name="Google Shape;1021;p52"/>
          <p:cNvCxnSpPr/>
          <p:nvPr/>
        </p:nvCxnSpPr>
        <p:spPr>
          <a:xfrm>
            <a:off x="5019250" y="1217450"/>
            <a:ext cx="0" cy="39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2" name="Google Shape;1022;p52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23" name="Google Shape;1023;p52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24" name="Google Shape;1024;p5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025" name="Google Shape;1025;p52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6" name="Google Shape;1026;p5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7" name="Google Shape;1027;p5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8" name="Google Shape;1028;p52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9" name="Google Shape;1029;p52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0" name="Google Shape;1030;p52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1" name="Google Shape;1031;p52"/>
          <p:cNvSpPr txBox="1"/>
          <p:nvPr>
            <p:ph type="title"/>
          </p:nvPr>
        </p:nvSpPr>
        <p:spPr>
          <a:xfrm flipH="1">
            <a:off x="1046175" y="67000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032" name="Google Shape;1032;p52"/>
          <p:cNvSpPr txBox="1"/>
          <p:nvPr>
            <p:ph idx="5" type="subTitle"/>
          </p:nvPr>
        </p:nvSpPr>
        <p:spPr>
          <a:xfrm>
            <a:off x="1045950" y="334925"/>
            <a:ext cx="7577100" cy="335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33" name="Google Shape;1033;p52"/>
          <p:cNvSpPr txBox="1"/>
          <p:nvPr>
            <p:ph idx="6" type="title"/>
          </p:nvPr>
        </p:nvSpPr>
        <p:spPr>
          <a:xfrm>
            <a:off x="5019250" y="2654100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1034" name="Google Shape;1034;p52"/>
          <p:cNvSpPr txBox="1"/>
          <p:nvPr>
            <p:ph idx="7" type="subTitle"/>
          </p:nvPr>
        </p:nvSpPr>
        <p:spPr>
          <a:xfrm>
            <a:off x="5019275" y="3466500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1035" name="Google Shape;1035;p52"/>
          <p:cNvSpPr txBox="1"/>
          <p:nvPr>
            <p:ph idx="8" type="title"/>
          </p:nvPr>
        </p:nvSpPr>
        <p:spPr>
          <a:xfrm>
            <a:off x="6959938" y="2654100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1036" name="Google Shape;1036;p52"/>
          <p:cNvSpPr txBox="1"/>
          <p:nvPr>
            <p:ph idx="9" type="subTitle"/>
          </p:nvPr>
        </p:nvSpPr>
        <p:spPr>
          <a:xfrm>
            <a:off x="6959963" y="3466500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1037" name="Google Shape;1037;p52"/>
          <p:cNvSpPr txBox="1"/>
          <p:nvPr>
            <p:ph idx="13" type="subTitle"/>
          </p:nvPr>
        </p:nvSpPr>
        <p:spPr>
          <a:xfrm>
            <a:off x="5019275" y="4642725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1038" name="Google Shape;1038;p52"/>
          <p:cNvSpPr txBox="1"/>
          <p:nvPr>
            <p:ph idx="14" type="title"/>
          </p:nvPr>
        </p:nvSpPr>
        <p:spPr>
          <a:xfrm>
            <a:off x="5019250" y="3830325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1039" name="Google Shape;1039;p52"/>
          <p:cNvSpPr txBox="1"/>
          <p:nvPr>
            <p:ph idx="15" type="title"/>
          </p:nvPr>
        </p:nvSpPr>
        <p:spPr>
          <a:xfrm>
            <a:off x="6959938" y="3830325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1040" name="Google Shape;1040;p52"/>
          <p:cNvSpPr txBox="1"/>
          <p:nvPr>
            <p:ph idx="16" type="subTitle"/>
          </p:nvPr>
        </p:nvSpPr>
        <p:spPr>
          <a:xfrm>
            <a:off x="6959963" y="4642725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1041" name="Google Shape;1041;p52"/>
          <p:cNvSpPr txBox="1"/>
          <p:nvPr>
            <p:ph idx="17" type="subTitle"/>
          </p:nvPr>
        </p:nvSpPr>
        <p:spPr>
          <a:xfrm>
            <a:off x="5019275" y="1217450"/>
            <a:ext cx="3603300" cy="678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42" name="Google Shape;1042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ganizational Update - Employees highlight">
  <p:cSld name="CUSTOM_2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53"/>
          <p:cNvSpPr/>
          <p:nvPr>
            <p:ph idx="2" type="pic"/>
          </p:nvPr>
        </p:nvSpPr>
        <p:spPr>
          <a:xfrm>
            <a:off x="521250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1045" name="Google Shape;1045;p53"/>
          <p:cNvSpPr/>
          <p:nvPr>
            <p:ph idx="3" type="pic"/>
          </p:nvPr>
        </p:nvSpPr>
        <p:spPr>
          <a:xfrm>
            <a:off x="3395750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1046" name="Google Shape;1046;p53"/>
          <p:cNvSpPr/>
          <p:nvPr>
            <p:ph idx="4" type="pic"/>
          </p:nvPr>
        </p:nvSpPr>
        <p:spPr>
          <a:xfrm>
            <a:off x="6269136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1047" name="Google Shape;1047;p53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48" name="Google Shape;1048;p53"/>
          <p:cNvSpPr txBox="1"/>
          <p:nvPr>
            <p:ph idx="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49" name="Google Shape;1049;p53"/>
          <p:cNvSpPr txBox="1"/>
          <p:nvPr>
            <p:ph idx="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50" name="Google Shape;1050;p53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051" name="Google Shape;1051;p53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2" name="Google Shape;1052;p5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3" name="Google Shape;1053;p5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4" name="Google Shape;1054;p5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5" name="Google Shape;1055;p53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6" name="Google Shape;1056;p53"/>
          <p:cNvSpPr txBox="1"/>
          <p:nvPr>
            <p:ph idx="7" type="title"/>
          </p:nvPr>
        </p:nvSpPr>
        <p:spPr>
          <a:xfrm>
            <a:off x="526800" y="846475"/>
            <a:ext cx="28689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7" name="Google Shape;1057;p53"/>
          <p:cNvSpPr txBox="1"/>
          <p:nvPr>
            <p:ph idx="8" type="title"/>
          </p:nvPr>
        </p:nvSpPr>
        <p:spPr>
          <a:xfrm>
            <a:off x="3395769" y="846475"/>
            <a:ext cx="28746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8" name="Google Shape;1058;p53"/>
          <p:cNvSpPr txBox="1"/>
          <p:nvPr>
            <p:ph idx="9" type="title"/>
          </p:nvPr>
        </p:nvSpPr>
        <p:spPr>
          <a:xfrm>
            <a:off x="6269150" y="846475"/>
            <a:ext cx="28746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9" name="Google Shape;1059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Project - Timeline ">
  <p:cSld name="CUSTOM_3"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54"/>
          <p:cNvSpPr txBox="1"/>
          <p:nvPr>
            <p:ph type="title"/>
          </p:nvPr>
        </p:nvSpPr>
        <p:spPr>
          <a:xfrm>
            <a:off x="6995500" y="1307575"/>
            <a:ext cx="21483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62" name="Google Shape;1062;p54"/>
          <p:cNvSpPr txBox="1"/>
          <p:nvPr>
            <p:ph idx="2" type="title"/>
          </p:nvPr>
        </p:nvSpPr>
        <p:spPr>
          <a:xfrm>
            <a:off x="4839050" y="1307575"/>
            <a:ext cx="21555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63" name="Google Shape;1063;p54"/>
          <p:cNvSpPr txBox="1"/>
          <p:nvPr>
            <p:ph idx="3" type="title"/>
          </p:nvPr>
        </p:nvSpPr>
        <p:spPr>
          <a:xfrm>
            <a:off x="2683550" y="1307575"/>
            <a:ext cx="21555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64" name="Google Shape;1064;p54"/>
          <p:cNvSpPr txBox="1"/>
          <p:nvPr>
            <p:ph idx="4" type="title"/>
          </p:nvPr>
        </p:nvSpPr>
        <p:spPr>
          <a:xfrm>
            <a:off x="521350" y="1307575"/>
            <a:ext cx="21618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65" name="Google Shape;1065;p54"/>
          <p:cNvSpPr txBox="1"/>
          <p:nvPr>
            <p:ph idx="1" type="body"/>
          </p:nvPr>
        </p:nvSpPr>
        <p:spPr>
          <a:xfrm>
            <a:off x="6995400" y="2606275"/>
            <a:ext cx="21483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66" name="Google Shape;1066;p54"/>
          <p:cNvSpPr txBox="1"/>
          <p:nvPr>
            <p:ph idx="5" type="body"/>
          </p:nvPr>
        </p:nvSpPr>
        <p:spPr>
          <a:xfrm>
            <a:off x="4838950" y="2606275"/>
            <a:ext cx="21555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67" name="Google Shape;1067;p54"/>
          <p:cNvSpPr txBox="1"/>
          <p:nvPr>
            <p:ph idx="6" type="body"/>
          </p:nvPr>
        </p:nvSpPr>
        <p:spPr>
          <a:xfrm>
            <a:off x="2683450" y="2606275"/>
            <a:ext cx="21555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68" name="Google Shape;1068;p54"/>
          <p:cNvSpPr txBox="1"/>
          <p:nvPr>
            <p:ph idx="7" type="body"/>
          </p:nvPr>
        </p:nvSpPr>
        <p:spPr>
          <a:xfrm>
            <a:off x="521250" y="2606275"/>
            <a:ext cx="21618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cxnSp>
        <p:nvCxnSpPr>
          <p:cNvPr id="1069" name="Google Shape;1069;p54"/>
          <p:cNvCxnSpPr/>
          <p:nvPr/>
        </p:nvCxnSpPr>
        <p:spPr>
          <a:xfrm>
            <a:off x="483907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0" name="Google Shape;1070;p54"/>
          <p:cNvCxnSpPr/>
          <p:nvPr/>
        </p:nvCxnSpPr>
        <p:spPr>
          <a:xfrm>
            <a:off x="699502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1" name="Google Shape;1071;p54"/>
          <p:cNvCxnSpPr/>
          <p:nvPr/>
        </p:nvCxnSpPr>
        <p:spPr>
          <a:xfrm>
            <a:off x="268312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72" name="Google Shape;1072;p54"/>
          <p:cNvSpPr txBox="1"/>
          <p:nvPr>
            <p:ph idx="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73" name="Google Shape;1073;p54"/>
          <p:cNvSpPr txBox="1"/>
          <p:nvPr>
            <p:ph idx="9" type="title"/>
          </p:nvPr>
        </p:nvSpPr>
        <p:spPr>
          <a:xfrm flipH="1">
            <a:off x="521450" y="666257"/>
            <a:ext cx="81012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074" name="Google Shape;1074;p54"/>
          <p:cNvSpPr txBox="1"/>
          <p:nvPr>
            <p:ph idx="13" type="subTitle"/>
          </p:nvPr>
        </p:nvSpPr>
        <p:spPr>
          <a:xfrm>
            <a:off x="521250" y="334925"/>
            <a:ext cx="8101800" cy="3312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1075" name="Google Shape;1075;p5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6" name="Google Shape;1076;p5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7" name="Google Shape;1077;p5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8" name="Google Shape;1078;p5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9" name="Google Shape;1079;p54"/>
          <p:cNvCxnSpPr/>
          <p:nvPr/>
        </p:nvCxnSpPr>
        <p:spPr>
          <a:xfrm>
            <a:off x="521250" y="13075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0" name="Google Shape;1080;p54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81" name="Google Shape;1081;p54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82" name="Google Shape;1082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1">
  <p:cSld name="BLANK_1_1_1_1_1_1_1_1_1_1_2_1"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55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5" name="Google Shape;1085;p55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6" name="Google Shape;1086;p55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87" name="Google Shape;1087;p5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8" name="Google Shape;1088;p5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9" name="Google Shape;1089;p5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0" name="Google Shape;1090;p5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1" name="Google Shape;1091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BLANK_1_1_1_1_1_1_1_1_1_1_2_1_1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3" name="Google Shape;1093;p5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4" name="Google Shape;1094;p5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5" name="Google Shape;1095;p5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6" name="Google Shape;1096;p5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7" name="Google Shape;1097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2">
  <p:cSld name="BLANK_1_1_1_1_1_1_1_1_1_1_2_1_1_1"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57"/>
          <p:cNvSpPr txBox="1"/>
          <p:nvPr>
            <p:ph idx="1" type="subTitle"/>
          </p:nvPr>
        </p:nvSpPr>
        <p:spPr>
          <a:xfrm>
            <a:off x="5208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00" name="Google Shape;1100;p57"/>
          <p:cNvSpPr txBox="1"/>
          <p:nvPr>
            <p:ph idx="2" type="subTitle"/>
          </p:nvPr>
        </p:nvSpPr>
        <p:spPr>
          <a:xfrm>
            <a:off x="408925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01" name="Google Shape;1101;p57"/>
          <p:cNvSpPr txBox="1"/>
          <p:nvPr>
            <p:ph idx="3" type="subTitle"/>
          </p:nvPr>
        </p:nvSpPr>
        <p:spPr>
          <a:xfrm>
            <a:off x="6773250" y="-175"/>
            <a:ext cx="1848900" cy="3351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102" name="Google Shape;1102;p57"/>
          <p:cNvCxnSpPr/>
          <p:nvPr/>
        </p:nvCxnSpPr>
        <p:spPr>
          <a:xfrm>
            <a:off x="5208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3" name="Google Shape;1103;p57"/>
          <p:cNvCxnSpPr/>
          <p:nvPr/>
        </p:nvCxnSpPr>
        <p:spPr>
          <a:xfrm>
            <a:off x="52080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4" name="Google Shape;1104;p57"/>
          <p:cNvCxnSpPr/>
          <p:nvPr/>
        </p:nvCxnSpPr>
        <p:spPr>
          <a:xfrm>
            <a:off x="677330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5" name="Google Shape;1105;p57"/>
          <p:cNvCxnSpPr/>
          <p:nvPr/>
        </p:nvCxnSpPr>
        <p:spPr>
          <a:xfrm>
            <a:off x="862352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6" name="Google Shape;1106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3">
  <p:cSld name="BLANK_1_1_1_1_1_1_1_1_1_1_2_2"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58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09" name="Google Shape;1109;p58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10" name="Google Shape;1110;p58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111" name="Google Shape;1111;p5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2" name="Google Shape;1112;p5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3" name="Google Shape;1113;p5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4" name="Google Shape;1114;p5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5" name="Google Shape;1115;p5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16" name="Google Shape;1116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4">
  <p:cSld name="BLANK_1_1_1_1_1_1_1_1_1_1_2_1_2"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59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9" name="Google Shape;1119;p59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0" name="Google Shape;1120;p59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121" name="Google Shape;1121;p5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2" name="Google Shape;1122;p5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3" name="Google Shape;1123;p5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4" name="Google Shape;1124;p59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5" name="Google Shape;1125;p59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6" name="Google Shape;1126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5">
  <p:cSld name="BLANK_1_1_1_1_1_1_1_1_1_1_2_1_1_2"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6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9" name="Google Shape;1129;p60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0" name="Google Shape;1130;p60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131" name="Google Shape;1131;p60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2" name="Google Shape;1132;p6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3" name="Google Shape;1133;p6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4" name="Google Shape;1134;p60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5" name="Google Shape;1135;p60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6" name="Google Shape;1136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ilestones">
  <p:cSld name="BLANK_1_2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"/>
          <p:cNvSpPr txBox="1"/>
          <p:nvPr>
            <p:ph idx="1" type="body"/>
          </p:nvPr>
        </p:nvSpPr>
        <p:spPr>
          <a:xfrm>
            <a:off x="6777000" y="1805138"/>
            <a:ext cx="2053500" cy="8274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7"/>
          <p:cNvSpPr txBox="1"/>
          <p:nvPr>
            <p:ph idx="2" type="body"/>
          </p:nvPr>
        </p:nvSpPr>
        <p:spPr>
          <a:xfrm>
            <a:off x="4684800" y="1755750"/>
            <a:ext cx="2086500" cy="1212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" name="Google Shape;107;p7"/>
          <p:cNvSpPr txBox="1"/>
          <p:nvPr>
            <p:ph idx="3" type="body"/>
          </p:nvPr>
        </p:nvSpPr>
        <p:spPr>
          <a:xfrm>
            <a:off x="4684800" y="3390775"/>
            <a:ext cx="2086500" cy="609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Google Shape;108;p7"/>
          <p:cNvSpPr txBox="1"/>
          <p:nvPr>
            <p:ph idx="4" type="subTitle"/>
          </p:nvPr>
        </p:nvSpPr>
        <p:spPr>
          <a:xfrm>
            <a:off x="6778383" y="3350950"/>
            <a:ext cx="2053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9" name="Google Shape;109;p7"/>
          <p:cNvSpPr txBox="1"/>
          <p:nvPr>
            <p:ph idx="5" type="subTitle"/>
          </p:nvPr>
        </p:nvSpPr>
        <p:spPr>
          <a:xfrm>
            <a:off x="6778457" y="3535750"/>
            <a:ext cx="20535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0" name="Google Shape;110;p7"/>
          <p:cNvSpPr txBox="1"/>
          <p:nvPr>
            <p:ph idx="6" type="body"/>
          </p:nvPr>
        </p:nvSpPr>
        <p:spPr>
          <a:xfrm>
            <a:off x="6777000" y="3955275"/>
            <a:ext cx="2053500" cy="8274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7"/>
          <p:cNvSpPr txBox="1"/>
          <p:nvPr>
            <p:ph idx="7" type="subTitle"/>
          </p:nvPr>
        </p:nvSpPr>
        <p:spPr>
          <a:xfrm>
            <a:off x="6778383" y="1200813"/>
            <a:ext cx="2053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2" name="Google Shape;112;p7"/>
          <p:cNvSpPr txBox="1"/>
          <p:nvPr>
            <p:ph idx="8" type="subTitle"/>
          </p:nvPr>
        </p:nvSpPr>
        <p:spPr>
          <a:xfrm>
            <a:off x="6778457" y="1385613"/>
            <a:ext cx="20535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3" name="Google Shape;113;p7"/>
          <p:cNvSpPr txBox="1"/>
          <p:nvPr>
            <p:ph idx="9" type="subTitle"/>
          </p:nvPr>
        </p:nvSpPr>
        <p:spPr>
          <a:xfrm>
            <a:off x="518725" y="1576950"/>
            <a:ext cx="20793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4" name="Google Shape;114;p7"/>
          <p:cNvSpPr txBox="1"/>
          <p:nvPr>
            <p:ph idx="13" type="subTitle"/>
          </p:nvPr>
        </p:nvSpPr>
        <p:spPr>
          <a:xfrm>
            <a:off x="518800" y="1761750"/>
            <a:ext cx="20793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5" name="Google Shape;115;p7"/>
          <p:cNvSpPr txBox="1"/>
          <p:nvPr>
            <p:ph idx="14" type="body"/>
          </p:nvPr>
        </p:nvSpPr>
        <p:spPr>
          <a:xfrm>
            <a:off x="517325" y="2181275"/>
            <a:ext cx="2079300" cy="1885200"/>
          </a:xfrm>
          <a:prstGeom prst="rect">
            <a:avLst/>
          </a:prstGeom>
        </p:spPr>
        <p:txBody>
          <a:bodyPr anchorCtr="0" anchor="t" bIns="146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6" name="Google Shape;116;p7"/>
          <p:cNvSpPr txBox="1"/>
          <p:nvPr>
            <p:ph idx="15" type="subTitle"/>
          </p:nvPr>
        </p:nvSpPr>
        <p:spPr>
          <a:xfrm>
            <a:off x="2599579" y="1576950"/>
            <a:ext cx="20850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7" name="Google Shape;117;p7"/>
          <p:cNvSpPr txBox="1"/>
          <p:nvPr>
            <p:ph idx="16" type="subTitle"/>
          </p:nvPr>
        </p:nvSpPr>
        <p:spPr>
          <a:xfrm>
            <a:off x="2599654" y="1761750"/>
            <a:ext cx="20850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8" name="Google Shape;118;p7"/>
          <p:cNvSpPr txBox="1"/>
          <p:nvPr>
            <p:ph idx="17" type="body"/>
          </p:nvPr>
        </p:nvSpPr>
        <p:spPr>
          <a:xfrm>
            <a:off x="2598175" y="2181275"/>
            <a:ext cx="2085000" cy="1885200"/>
          </a:xfrm>
          <a:prstGeom prst="rect">
            <a:avLst/>
          </a:prstGeom>
        </p:spPr>
        <p:txBody>
          <a:bodyPr anchorCtr="0" anchor="t" bIns="146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9" name="Google Shape;119;p7"/>
          <p:cNvSpPr txBox="1"/>
          <p:nvPr>
            <p:ph idx="1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7"/>
          <p:cNvSpPr txBox="1"/>
          <p:nvPr>
            <p:ph idx="19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7"/>
          <p:cNvSpPr txBox="1"/>
          <p:nvPr>
            <p:ph idx="20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7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23" name="Google Shape;123;p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" name="Google Shape;124;p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5" name="Google Shape;125;p7"/>
          <p:cNvSpPr txBox="1"/>
          <p:nvPr>
            <p:ph idx="21" type="title"/>
          </p:nvPr>
        </p:nvSpPr>
        <p:spPr>
          <a:xfrm>
            <a:off x="518575" y="3955025"/>
            <a:ext cx="2079300" cy="11886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6" name="Google Shape;126;p7"/>
          <p:cNvSpPr txBox="1"/>
          <p:nvPr>
            <p:ph idx="22" type="title"/>
          </p:nvPr>
        </p:nvSpPr>
        <p:spPr>
          <a:xfrm>
            <a:off x="2596700" y="3955025"/>
            <a:ext cx="2086500" cy="11886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7" name="Google Shape;127;p7"/>
          <p:cNvSpPr txBox="1"/>
          <p:nvPr>
            <p:ph idx="23" type="subTitle"/>
          </p:nvPr>
        </p:nvSpPr>
        <p:spPr>
          <a:xfrm>
            <a:off x="4684800" y="1002050"/>
            <a:ext cx="2086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8" name="Google Shape;128;p7"/>
          <p:cNvSpPr txBox="1"/>
          <p:nvPr>
            <p:ph idx="24" type="subTitle"/>
          </p:nvPr>
        </p:nvSpPr>
        <p:spPr>
          <a:xfrm>
            <a:off x="4684871" y="1186850"/>
            <a:ext cx="2086500" cy="4803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9" name="Google Shape;129;p7"/>
          <p:cNvSpPr txBox="1"/>
          <p:nvPr>
            <p:ph idx="25" type="subTitle"/>
          </p:nvPr>
        </p:nvSpPr>
        <p:spPr>
          <a:xfrm>
            <a:off x="4684875" y="3088650"/>
            <a:ext cx="2086500" cy="2430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30" name="Google Shape;130;p7"/>
          <p:cNvSpPr txBox="1"/>
          <p:nvPr>
            <p:ph idx="26" type="subTitle"/>
          </p:nvPr>
        </p:nvSpPr>
        <p:spPr>
          <a:xfrm>
            <a:off x="4684875" y="4079075"/>
            <a:ext cx="2086500" cy="2430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31" name="Google Shape;131;p7"/>
          <p:cNvSpPr txBox="1"/>
          <p:nvPr>
            <p:ph idx="27" type="body"/>
          </p:nvPr>
        </p:nvSpPr>
        <p:spPr>
          <a:xfrm>
            <a:off x="4684800" y="4385550"/>
            <a:ext cx="2086500" cy="609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2" name="Google Shape;13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BLANK_1_1_1_1_1_1_1_1_1_1_1_1"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61"/>
          <p:cNvSpPr/>
          <p:nvPr>
            <p:ph idx="2" type="pic"/>
          </p:nvPr>
        </p:nvSpPr>
        <p:spPr>
          <a:xfrm>
            <a:off x="5548700" y="1196175"/>
            <a:ext cx="3073800" cy="33648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139" name="Google Shape;1139;p6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0" name="Google Shape;1140;p6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1" name="Google Shape;1141;p6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2" name="Google Shape;1142;p6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43" name="Google Shape;1143;p61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44" name="Google Shape;1144;p61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45" name="Google Shape;1145;p61"/>
          <p:cNvSpPr txBox="1"/>
          <p:nvPr>
            <p:ph idx="1" type="body"/>
          </p:nvPr>
        </p:nvSpPr>
        <p:spPr>
          <a:xfrm>
            <a:off x="522600" y="998925"/>
            <a:ext cx="3614400" cy="33648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46" name="Google Shape;1146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_2"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62"/>
          <p:cNvSpPr/>
          <p:nvPr>
            <p:ph idx="2" type="pic"/>
          </p:nvPr>
        </p:nvSpPr>
        <p:spPr>
          <a:xfrm>
            <a:off x="5548700" y="1196175"/>
            <a:ext cx="3073800" cy="33648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149" name="Google Shape;1149;p62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0" name="Google Shape;1150;p6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1" name="Google Shape;1151;p6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2" name="Google Shape;1152;p6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3" name="Google Shape;1153;p62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54" name="Google Shape;1154;p62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5" name="Google Shape;1155;p62"/>
          <p:cNvSpPr txBox="1"/>
          <p:nvPr>
            <p:ph idx="1" type="body"/>
          </p:nvPr>
        </p:nvSpPr>
        <p:spPr>
          <a:xfrm>
            <a:off x="522600" y="998925"/>
            <a:ext cx="3614400" cy="33648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56" name="Google Shape;1156;p62"/>
          <p:cNvSpPr txBox="1"/>
          <p:nvPr>
            <p:ph idx="3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57" name="Google Shape;1157;p6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58" name="Google Shape;1158;p62"/>
          <p:cNvSpPr txBox="1"/>
          <p:nvPr>
            <p:ph idx="5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59" name="Google Shape;1159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BLANK_1_1_1_1_1_1_1_1_1_1_1_1_1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1" name="Google Shape;1161;p63"/>
          <p:cNvGrpSpPr/>
          <p:nvPr/>
        </p:nvGrpSpPr>
        <p:grpSpPr>
          <a:xfrm rot="5400000">
            <a:off x="590952" y="3923898"/>
            <a:ext cx="369896" cy="333900"/>
            <a:chOff x="96076" y="654376"/>
            <a:chExt cx="369896" cy="333900"/>
          </a:xfrm>
        </p:grpSpPr>
        <p:cxnSp>
          <p:nvCxnSpPr>
            <p:cNvPr id="1162" name="Google Shape;1162;p63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63" name="Google Shape;1163;p63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64" name="Google Shape;1164;p63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65" name="Google Shape;1165;p63"/>
          <p:cNvGrpSpPr/>
          <p:nvPr/>
        </p:nvGrpSpPr>
        <p:grpSpPr>
          <a:xfrm rot="5400000">
            <a:off x="593777" y="1786135"/>
            <a:ext cx="369896" cy="333900"/>
            <a:chOff x="96076" y="654376"/>
            <a:chExt cx="369896" cy="333900"/>
          </a:xfrm>
        </p:grpSpPr>
        <p:cxnSp>
          <p:nvCxnSpPr>
            <p:cNvPr id="1166" name="Google Shape;1166;p63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67" name="Google Shape;1167;p63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68" name="Google Shape;1168;p63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69" name="Google Shape;1169;p63"/>
          <p:cNvSpPr txBox="1"/>
          <p:nvPr/>
        </p:nvSpPr>
        <p:spPr>
          <a:xfrm>
            <a:off x="1036450" y="882400"/>
            <a:ext cx="1985100" cy="213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70" name="Google Shape;1170;p63"/>
          <p:cNvSpPr txBox="1"/>
          <p:nvPr/>
        </p:nvSpPr>
        <p:spPr>
          <a:xfrm>
            <a:off x="1036450" y="3019861"/>
            <a:ext cx="1985100" cy="21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71" name="Google Shape;1171;p63"/>
          <p:cNvSpPr txBox="1"/>
          <p:nvPr>
            <p:ph idx="1" type="subTitle"/>
          </p:nvPr>
        </p:nvSpPr>
        <p:spPr>
          <a:xfrm>
            <a:off x="1042075" y="882450"/>
            <a:ext cx="1985100" cy="21333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172" name="Google Shape;1172;p63"/>
          <p:cNvSpPr txBox="1"/>
          <p:nvPr>
            <p:ph idx="2" type="subTitle"/>
          </p:nvPr>
        </p:nvSpPr>
        <p:spPr>
          <a:xfrm>
            <a:off x="1042100" y="3015800"/>
            <a:ext cx="1985100" cy="21333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cxnSp>
        <p:nvCxnSpPr>
          <p:cNvPr id="1173" name="Google Shape;1173;p63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4" name="Google Shape;1174;p6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5" name="Google Shape;1175;p63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6" name="Google Shape;1176;p63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7" name="Google Shape;1177;p63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78" name="Google Shape;1178;p63"/>
          <p:cNvSpPr txBox="1"/>
          <p:nvPr>
            <p:ph idx="3" type="body"/>
          </p:nvPr>
        </p:nvSpPr>
        <p:spPr>
          <a:xfrm>
            <a:off x="3166350" y="1132823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79" name="Google Shape;1179;p63"/>
          <p:cNvSpPr txBox="1"/>
          <p:nvPr>
            <p:ph idx="4" type="body"/>
          </p:nvPr>
        </p:nvSpPr>
        <p:spPr>
          <a:xfrm>
            <a:off x="3166350" y="3266210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80" name="Google Shape;1180;p63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81" name="Google Shape;1181;p63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82" name="Google Shape;1182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726">
          <p15:clr>
            <a:srgbClr val="E46962"/>
          </p15:clr>
        </p15:guide>
        <p15:guide id="2" orient="horz" pos="3042">
          <p15:clr>
            <a:srgbClr val="E46962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 - ALT 1">
  <p:cSld name="BLANK_1_1_1_1_1_1_1_1_1_1_1_1_1_2"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4" name="Google Shape;1184;p64"/>
          <p:cNvGrpSpPr/>
          <p:nvPr/>
        </p:nvGrpSpPr>
        <p:grpSpPr>
          <a:xfrm rot="5400000">
            <a:off x="590952" y="3923898"/>
            <a:ext cx="369896" cy="333900"/>
            <a:chOff x="96076" y="654376"/>
            <a:chExt cx="369896" cy="333900"/>
          </a:xfrm>
        </p:grpSpPr>
        <p:cxnSp>
          <p:nvCxnSpPr>
            <p:cNvPr id="1185" name="Google Shape;1185;p6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86" name="Google Shape;1186;p6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87" name="Google Shape;1187;p6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88" name="Google Shape;1188;p64"/>
          <p:cNvGrpSpPr/>
          <p:nvPr/>
        </p:nvGrpSpPr>
        <p:grpSpPr>
          <a:xfrm rot="5400000">
            <a:off x="593777" y="1786135"/>
            <a:ext cx="369896" cy="333900"/>
            <a:chOff x="96076" y="654376"/>
            <a:chExt cx="369896" cy="333900"/>
          </a:xfrm>
        </p:grpSpPr>
        <p:cxnSp>
          <p:nvCxnSpPr>
            <p:cNvPr id="1189" name="Google Shape;1189;p6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90" name="Google Shape;1190;p6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91" name="Google Shape;1191;p6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92" name="Google Shape;1192;p64"/>
          <p:cNvSpPr txBox="1"/>
          <p:nvPr/>
        </p:nvSpPr>
        <p:spPr>
          <a:xfrm>
            <a:off x="1036450" y="882400"/>
            <a:ext cx="1985100" cy="213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93" name="Google Shape;1193;p64"/>
          <p:cNvSpPr txBox="1"/>
          <p:nvPr/>
        </p:nvSpPr>
        <p:spPr>
          <a:xfrm>
            <a:off x="1036450" y="3019861"/>
            <a:ext cx="1985100" cy="21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94" name="Google Shape;1194;p64"/>
          <p:cNvSpPr txBox="1"/>
          <p:nvPr>
            <p:ph type="title"/>
          </p:nvPr>
        </p:nvSpPr>
        <p:spPr>
          <a:xfrm>
            <a:off x="1042100" y="886425"/>
            <a:ext cx="1979400" cy="2133300"/>
          </a:xfrm>
          <a:prstGeom prst="rect">
            <a:avLst/>
          </a:prstGeom>
        </p:spPr>
        <p:txBody>
          <a:bodyPr anchorCtr="0" anchor="ctr" bIns="45700" lIns="274300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1195" name="Google Shape;1195;p64"/>
          <p:cNvSpPr txBox="1"/>
          <p:nvPr>
            <p:ph idx="2" type="title"/>
          </p:nvPr>
        </p:nvSpPr>
        <p:spPr>
          <a:xfrm>
            <a:off x="1042100" y="3023907"/>
            <a:ext cx="1985100" cy="2133300"/>
          </a:xfrm>
          <a:prstGeom prst="rect">
            <a:avLst/>
          </a:prstGeom>
        </p:spPr>
        <p:txBody>
          <a:bodyPr anchorCtr="0" anchor="ctr" bIns="45700" lIns="274300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1196" name="Google Shape;1196;p64"/>
          <p:cNvSpPr txBox="1"/>
          <p:nvPr>
            <p:ph idx="1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97" name="Google Shape;1197;p6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98" name="Google Shape;1198;p64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199" name="Google Shape;1199;p64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00" name="Google Shape;1200;p6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01" name="Google Shape;1201;p64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02" name="Google Shape;1202;p64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03" name="Google Shape;1203;p6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4" name="Google Shape;1204;p64"/>
          <p:cNvSpPr txBox="1"/>
          <p:nvPr>
            <p:ph idx="5" type="body"/>
          </p:nvPr>
        </p:nvSpPr>
        <p:spPr>
          <a:xfrm>
            <a:off x="3166350" y="1132823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05" name="Google Shape;1205;p64"/>
          <p:cNvSpPr txBox="1"/>
          <p:nvPr>
            <p:ph idx="6" type="body"/>
          </p:nvPr>
        </p:nvSpPr>
        <p:spPr>
          <a:xfrm>
            <a:off x="3166350" y="3266210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06" name="Google Shape;1206;p64"/>
          <p:cNvSpPr txBox="1"/>
          <p:nvPr>
            <p:ph idx="7"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207" name="Google Shape;1207;p64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8" name="Google Shape;1208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726">
          <p15:clr>
            <a:srgbClr val="E46962"/>
          </p15:clr>
        </p15:guide>
        <p15:guide id="2" orient="horz" pos="3042">
          <p15:clr>
            <a:srgbClr val="E46962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BLANK_1_1_1_1_1_1_1_1_1_1_1_1_1_1"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0" name="Google Shape;1210;p65"/>
          <p:cNvGrpSpPr/>
          <p:nvPr/>
        </p:nvGrpSpPr>
        <p:grpSpPr>
          <a:xfrm rot="5400000">
            <a:off x="593015" y="4280998"/>
            <a:ext cx="369896" cy="333900"/>
            <a:chOff x="96076" y="654376"/>
            <a:chExt cx="369896" cy="333900"/>
          </a:xfrm>
        </p:grpSpPr>
        <p:cxnSp>
          <p:nvCxnSpPr>
            <p:cNvPr id="1211" name="Google Shape;1211;p6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12" name="Google Shape;1212;p6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3" name="Google Shape;1213;p6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14" name="Google Shape;1214;p65"/>
          <p:cNvGrpSpPr/>
          <p:nvPr/>
        </p:nvGrpSpPr>
        <p:grpSpPr>
          <a:xfrm rot="5400000">
            <a:off x="591615" y="2800698"/>
            <a:ext cx="369896" cy="333900"/>
            <a:chOff x="96076" y="654376"/>
            <a:chExt cx="369896" cy="333900"/>
          </a:xfrm>
        </p:grpSpPr>
        <p:cxnSp>
          <p:nvCxnSpPr>
            <p:cNvPr id="1215" name="Google Shape;1215;p6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16" name="Google Shape;1216;p6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7" name="Google Shape;1217;p6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18" name="Google Shape;1218;p65"/>
          <p:cNvGrpSpPr/>
          <p:nvPr/>
        </p:nvGrpSpPr>
        <p:grpSpPr>
          <a:xfrm rot="5400000">
            <a:off x="594440" y="1320410"/>
            <a:ext cx="369896" cy="333900"/>
            <a:chOff x="96076" y="654376"/>
            <a:chExt cx="369896" cy="333900"/>
          </a:xfrm>
        </p:grpSpPr>
        <p:cxnSp>
          <p:nvCxnSpPr>
            <p:cNvPr id="1219" name="Google Shape;1219;p6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20" name="Google Shape;1220;p6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21" name="Google Shape;1221;p6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22" name="Google Shape;1222;p65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23" name="Google Shape;1223;p65"/>
          <p:cNvSpPr txBox="1"/>
          <p:nvPr/>
        </p:nvSpPr>
        <p:spPr>
          <a:xfrm>
            <a:off x="1040600" y="3719118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24" name="Google Shape;1224;p65"/>
          <p:cNvSpPr txBox="1"/>
          <p:nvPr/>
        </p:nvSpPr>
        <p:spPr>
          <a:xfrm>
            <a:off x="1040600" y="2311041"/>
            <a:ext cx="1985100" cy="14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25" name="Google Shape;1225;p65"/>
          <p:cNvSpPr txBox="1"/>
          <p:nvPr/>
        </p:nvSpPr>
        <p:spPr>
          <a:xfrm>
            <a:off x="1040600" y="882450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26" name="Google Shape;1226;p65"/>
          <p:cNvSpPr txBox="1"/>
          <p:nvPr>
            <p:ph idx="1" type="body"/>
          </p:nvPr>
        </p:nvSpPr>
        <p:spPr>
          <a:xfrm>
            <a:off x="3166350" y="2557587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27" name="Google Shape;1227;p65"/>
          <p:cNvSpPr txBox="1"/>
          <p:nvPr>
            <p:ph idx="2" type="body"/>
          </p:nvPr>
        </p:nvSpPr>
        <p:spPr>
          <a:xfrm>
            <a:off x="3166350" y="3965664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228" name="Google Shape;1228;p65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9" name="Google Shape;1229;p6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0" name="Google Shape;1230;p65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1" name="Google Shape;1231;p65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2" name="Google Shape;1232;p65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3" name="Google Shape;1233;p65"/>
          <p:cNvSpPr txBox="1"/>
          <p:nvPr>
            <p:ph idx="3" type="body"/>
          </p:nvPr>
        </p:nvSpPr>
        <p:spPr>
          <a:xfrm>
            <a:off x="3166350" y="1128996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234" name="Google Shape;1234;p65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5" name="Google Shape;1235;p65"/>
          <p:cNvSpPr txBox="1"/>
          <p:nvPr>
            <p:ph idx="4" type="subTitle"/>
          </p:nvPr>
        </p:nvSpPr>
        <p:spPr>
          <a:xfrm>
            <a:off x="1042075" y="882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36" name="Google Shape;1236;p65"/>
          <p:cNvSpPr txBox="1"/>
          <p:nvPr>
            <p:ph idx="5" type="subTitle"/>
          </p:nvPr>
        </p:nvSpPr>
        <p:spPr>
          <a:xfrm>
            <a:off x="1042075" y="23110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37" name="Google Shape;1237;p65"/>
          <p:cNvSpPr txBox="1"/>
          <p:nvPr>
            <p:ph idx="6" type="subTitle"/>
          </p:nvPr>
        </p:nvSpPr>
        <p:spPr>
          <a:xfrm>
            <a:off x="1042075" y="3735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38" name="Google Shape;1238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0" name="Google Shape;1240;p66"/>
          <p:cNvGrpSpPr/>
          <p:nvPr/>
        </p:nvGrpSpPr>
        <p:grpSpPr>
          <a:xfrm rot="5400000">
            <a:off x="593015" y="4280998"/>
            <a:ext cx="369896" cy="333900"/>
            <a:chOff x="96076" y="654376"/>
            <a:chExt cx="369896" cy="333900"/>
          </a:xfrm>
        </p:grpSpPr>
        <p:cxnSp>
          <p:nvCxnSpPr>
            <p:cNvPr id="1241" name="Google Shape;1241;p6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2" name="Google Shape;1242;p6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43" name="Google Shape;1243;p6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44" name="Google Shape;1244;p66"/>
          <p:cNvGrpSpPr/>
          <p:nvPr/>
        </p:nvGrpSpPr>
        <p:grpSpPr>
          <a:xfrm rot="5400000">
            <a:off x="591615" y="2800698"/>
            <a:ext cx="369896" cy="333900"/>
            <a:chOff x="96076" y="654376"/>
            <a:chExt cx="369896" cy="333900"/>
          </a:xfrm>
        </p:grpSpPr>
        <p:cxnSp>
          <p:nvCxnSpPr>
            <p:cNvPr id="1245" name="Google Shape;1245;p6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6" name="Google Shape;1246;p6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47" name="Google Shape;1247;p6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48" name="Google Shape;1248;p66"/>
          <p:cNvGrpSpPr/>
          <p:nvPr/>
        </p:nvGrpSpPr>
        <p:grpSpPr>
          <a:xfrm rot="5400000">
            <a:off x="594440" y="1320410"/>
            <a:ext cx="369896" cy="333900"/>
            <a:chOff x="96076" y="654376"/>
            <a:chExt cx="369896" cy="333900"/>
          </a:xfrm>
        </p:grpSpPr>
        <p:cxnSp>
          <p:nvCxnSpPr>
            <p:cNvPr id="1249" name="Google Shape;1249;p6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0" name="Google Shape;1250;p6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51" name="Google Shape;1251;p6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52" name="Google Shape;1252;p66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53" name="Google Shape;1253;p66"/>
          <p:cNvSpPr txBox="1"/>
          <p:nvPr/>
        </p:nvSpPr>
        <p:spPr>
          <a:xfrm>
            <a:off x="1040600" y="3719118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54" name="Google Shape;1254;p66"/>
          <p:cNvSpPr txBox="1"/>
          <p:nvPr/>
        </p:nvSpPr>
        <p:spPr>
          <a:xfrm>
            <a:off x="1040600" y="2311041"/>
            <a:ext cx="1985100" cy="14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55" name="Google Shape;1255;p66"/>
          <p:cNvSpPr txBox="1"/>
          <p:nvPr/>
        </p:nvSpPr>
        <p:spPr>
          <a:xfrm>
            <a:off x="1040600" y="882450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56" name="Google Shape;1256;p66"/>
          <p:cNvSpPr txBox="1"/>
          <p:nvPr>
            <p:ph idx="1" type="body"/>
          </p:nvPr>
        </p:nvSpPr>
        <p:spPr>
          <a:xfrm>
            <a:off x="3166350" y="2557587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57" name="Google Shape;1257;p66"/>
          <p:cNvSpPr txBox="1"/>
          <p:nvPr>
            <p:ph idx="2" type="body"/>
          </p:nvPr>
        </p:nvSpPr>
        <p:spPr>
          <a:xfrm>
            <a:off x="3166350" y="3965664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258" name="Google Shape;1258;p6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9" name="Google Shape;1259;p6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0" name="Google Shape;1260;p66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1" name="Google Shape;1261;p6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2" name="Google Shape;1262;p66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63" name="Google Shape;1263;p66"/>
          <p:cNvSpPr txBox="1"/>
          <p:nvPr>
            <p:ph idx="3" type="body"/>
          </p:nvPr>
        </p:nvSpPr>
        <p:spPr>
          <a:xfrm>
            <a:off x="3166350" y="1128996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264" name="Google Shape;1264;p66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65" name="Google Shape;1265;p66"/>
          <p:cNvSpPr txBox="1"/>
          <p:nvPr>
            <p:ph idx="4" type="subTitle"/>
          </p:nvPr>
        </p:nvSpPr>
        <p:spPr>
          <a:xfrm>
            <a:off x="1042075" y="882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66" name="Google Shape;1266;p66"/>
          <p:cNvSpPr txBox="1"/>
          <p:nvPr>
            <p:ph idx="5" type="subTitle"/>
          </p:nvPr>
        </p:nvSpPr>
        <p:spPr>
          <a:xfrm>
            <a:off x="1042075" y="23110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67" name="Google Shape;1267;p66"/>
          <p:cNvSpPr txBox="1"/>
          <p:nvPr>
            <p:ph idx="6" type="subTitle"/>
          </p:nvPr>
        </p:nvSpPr>
        <p:spPr>
          <a:xfrm>
            <a:off x="1042075" y="3735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68" name="Google Shape;1268;p66"/>
          <p:cNvSpPr txBox="1"/>
          <p:nvPr>
            <p:ph idx="7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69" name="Google Shape;1269;p66"/>
          <p:cNvSpPr txBox="1"/>
          <p:nvPr>
            <p:ph idx="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70" name="Google Shape;1270;p66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71" name="Google Shape;1271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BLANK_1_1_1_1_1_1_1_1_1_1_1_1_1_1_1"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3" name="Google Shape;1273;p67"/>
          <p:cNvGrpSpPr/>
          <p:nvPr/>
        </p:nvGrpSpPr>
        <p:grpSpPr>
          <a:xfrm rot="5400000">
            <a:off x="593777" y="1244198"/>
            <a:ext cx="369896" cy="333900"/>
            <a:chOff x="96076" y="654376"/>
            <a:chExt cx="369896" cy="333900"/>
          </a:xfrm>
        </p:grpSpPr>
        <p:cxnSp>
          <p:nvCxnSpPr>
            <p:cNvPr id="1274" name="Google Shape;1274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75" name="Google Shape;1275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76" name="Google Shape;1276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77" name="Google Shape;1277;p67"/>
          <p:cNvGrpSpPr/>
          <p:nvPr/>
        </p:nvGrpSpPr>
        <p:grpSpPr>
          <a:xfrm rot="5400000">
            <a:off x="593790" y="2286698"/>
            <a:ext cx="369896" cy="333900"/>
            <a:chOff x="96076" y="654376"/>
            <a:chExt cx="369896" cy="333900"/>
          </a:xfrm>
        </p:grpSpPr>
        <p:cxnSp>
          <p:nvCxnSpPr>
            <p:cNvPr id="1278" name="Google Shape;1278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79" name="Google Shape;1279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80" name="Google Shape;1280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81" name="Google Shape;1281;p67"/>
          <p:cNvGrpSpPr/>
          <p:nvPr/>
        </p:nvGrpSpPr>
        <p:grpSpPr>
          <a:xfrm rot="5400000">
            <a:off x="593777" y="4371698"/>
            <a:ext cx="369896" cy="333900"/>
            <a:chOff x="96076" y="654376"/>
            <a:chExt cx="369896" cy="333900"/>
          </a:xfrm>
        </p:grpSpPr>
        <p:cxnSp>
          <p:nvCxnSpPr>
            <p:cNvPr id="1282" name="Google Shape;1282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83" name="Google Shape;1283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84" name="Google Shape;1284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85" name="Google Shape;1285;p67"/>
          <p:cNvSpPr txBox="1"/>
          <p:nvPr>
            <p:ph idx="1" type="body"/>
          </p:nvPr>
        </p:nvSpPr>
        <p:spPr>
          <a:xfrm>
            <a:off x="3166350" y="1128995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86" name="Google Shape;1286;p67"/>
          <p:cNvSpPr txBox="1"/>
          <p:nvPr>
            <p:ph idx="2" type="body"/>
          </p:nvPr>
        </p:nvSpPr>
        <p:spPr>
          <a:xfrm>
            <a:off x="3166350" y="2191967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87" name="Google Shape;1287;p67"/>
          <p:cNvSpPr txBox="1"/>
          <p:nvPr>
            <p:ph idx="3" type="body"/>
          </p:nvPr>
        </p:nvSpPr>
        <p:spPr>
          <a:xfrm>
            <a:off x="3166350" y="3260843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88" name="Google Shape;1288;p67"/>
          <p:cNvSpPr txBox="1"/>
          <p:nvPr>
            <p:ph idx="4" type="body"/>
          </p:nvPr>
        </p:nvSpPr>
        <p:spPr>
          <a:xfrm>
            <a:off x="3165075" y="4322928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89" name="Google Shape;1289;p67"/>
          <p:cNvSpPr txBox="1"/>
          <p:nvPr/>
        </p:nvSpPr>
        <p:spPr>
          <a:xfrm>
            <a:off x="1042100" y="4076382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grpSp>
        <p:nvGrpSpPr>
          <p:cNvPr id="1290" name="Google Shape;1290;p67"/>
          <p:cNvGrpSpPr/>
          <p:nvPr/>
        </p:nvGrpSpPr>
        <p:grpSpPr>
          <a:xfrm rot="5400000">
            <a:off x="593765" y="3328603"/>
            <a:ext cx="369896" cy="333900"/>
            <a:chOff x="96076" y="654376"/>
            <a:chExt cx="369896" cy="333900"/>
          </a:xfrm>
        </p:grpSpPr>
        <p:cxnSp>
          <p:nvCxnSpPr>
            <p:cNvPr id="1291" name="Google Shape;1291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92" name="Google Shape;1292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93" name="Google Shape;1293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94" name="Google Shape;1294;p67"/>
          <p:cNvSpPr txBox="1"/>
          <p:nvPr/>
        </p:nvSpPr>
        <p:spPr>
          <a:xfrm>
            <a:off x="1042100" y="3014307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95" name="Google Shape;1295;p67"/>
          <p:cNvSpPr txBox="1"/>
          <p:nvPr/>
        </p:nvSpPr>
        <p:spPr>
          <a:xfrm>
            <a:off x="1042100" y="1944523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96" name="Google Shape;1296;p67"/>
          <p:cNvSpPr txBox="1"/>
          <p:nvPr/>
        </p:nvSpPr>
        <p:spPr>
          <a:xfrm>
            <a:off x="1042100" y="882449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97" name="Google Shape;1297;p6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8" name="Google Shape;1298;p6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9" name="Google Shape;1299;p6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0" name="Google Shape;1300;p6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1" name="Google Shape;1301;p67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2" name="Google Shape;1302;p67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3" name="Google Shape;1303;p67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304" name="Google Shape;1304;p67"/>
          <p:cNvSpPr txBox="1"/>
          <p:nvPr>
            <p:ph idx="5" type="subTitle"/>
          </p:nvPr>
        </p:nvSpPr>
        <p:spPr>
          <a:xfrm>
            <a:off x="1042088" y="882450"/>
            <a:ext cx="1985100" cy="1067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05" name="Google Shape;1305;p67"/>
          <p:cNvSpPr txBox="1"/>
          <p:nvPr>
            <p:ph idx="6" type="subTitle"/>
          </p:nvPr>
        </p:nvSpPr>
        <p:spPr>
          <a:xfrm>
            <a:off x="1042088" y="1949550"/>
            <a:ext cx="1985100" cy="10632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06" name="Google Shape;1306;p67"/>
          <p:cNvSpPr txBox="1"/>
          <p:nvPr>
            <p:ph idx="7" type="subTitle"/>
          </p:nvPr>
        </p:nvSpPr>
        <p:spPr>
          <a:xfrm>
            <a:off x="1042088" y="3008275"/>
            <a:ext cx="1985100" cy="1073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07" name="Google Shape;1307;p67"/>
          <p:cNvSpPr txBox="1"/>
          <p:nvPr>
            <p:ph idx="8" type="subTitle"/>
          </p:nvPr>
        </p:nvSpPr>
        <p:spPr>
          <a:xfrm>
            <a:off x="1042088" y="4082950"/>
            <a:ext cx="1985100" cy="10605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08" name="Google Shape;1308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0" name="Google Shape;1310;p68"/>
          <p:cNvGrpSpPr/>
          <p:nvPr/>
        </p:nvGrpSpPr>
        <p:grpSpPr>
          <a:xfrm rot="5400000">
            <a:off x="593777" y="1244198"/>
            <a:ext cx="369896" cy="333900"/>
            <a:chOff x="96076" y="654376"/>
            <a:chExt cx="369896" cy="333900"/>
          </a:xfrm>
        </p:grpSpPr>
        <p:cxnSp>
          <p:nvCxnSpPr>
            <p:cNvPr id="1311" name="Google Shape;1311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12" name="Google Shape;1312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13" name="Google Shape;1313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314" name="Google Shape;1314;p68"/>
          <p:cNvGrpSpPr/>
          <p:nvPr/>
        </p:nvGrpSpPr>
        <p:grpSpPr>
          <a:xfrm rot="5400000">
            <a:off x="593790" y="2286698"/>
            <a:ext cx="369896" cy="333900"/>
            <a:chOff x="96076" y="654376"/>
            <a:chExt cx="369896" cy="333900"/>
          </a:xfrm>
        </p:grpSpPr>
        <p:cxnSp>
          <p:nvCxnSpPr>
            <p:cNvPr id="1315" name="Google Shape;1315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16" name="Google Shape;1316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17" name="Google Shape;1317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318" name="Google Shape;1318;p68"/>
          <p:cNvGrpSpPr/>
          <p:nvPr/>
        </p:nvGrpSpPr>
        <p:grpSpPr>
          <a:xfrm rot="5400000">
            <a:off x="593777" y="4371698"/>
            <a:ext cx="369896" cy="333900"/>
            <a:chOff x="96076" y="654376"/>
            <a:chExt cx="369896" cy="333900"/>
          </a:xfrm>
        </p:grpSpPr>
        <p:cxnSp>
          <p:nvCxnSpPr>
            <p:cNvPr id="1319" name="Google Shape;1319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20" name="Google Shape;1320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21" name="Google Shape;1321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322" name="Google Shape;1322;p68"/>
          <p:cNvGrpSpPr/>
          <p:nvPr/>
        </p:nvGrpSpPr>
        <p:grpSpPr>
          <a:xfrm rot="5400000">
            <a:off x="593765" y="3328603"/>
            <a:ext cx="369896" cy="333900"/>
            <a:chOff x="96076" y="654376"/>
            <a:chExt cx="369896" cy="333900"/>
          </a:xfrm>
        </p:grpSpPr>
        <p:cxnSp>
          <p:nvCxnSpPr>
            <p:cNvPr id="1323" name="Google Shape;1323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24" name="Google Shape;1324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25" name="Google Shape;1325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326" name="Google Shape;1326;p68"/>
          <p:cNvSpPr txBox="1"/>
          <p:nvPr>
            <p:ph idx="1" type="body"/>
          </p:nvPr>
        </p:nvSpPr>
        <p:spPr>
          <a:xfrm>
            <a:off x="3166350" y="1128995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27" name="Google Shape;1327;p68"/>
          <p:cNvSpPr txBox="1"/>
          <p:nvPr>
            <p:ph idx="2" type="body"/>
          </p:nvPr>
        </p:nvSpPr>
        <p:spPr>
          <a:xfrm>
            <a:off x="3166350" y="2191967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28" name="Google Shape;1328;p68"/>
          <p:cNvSpPr txBox="1"/>
          <p:nvPr>
            <p:ph idx="3" type="body"/>
          </p:nvPr>
        </p:nvSpPr>
        <p:spPr>
          <a:xfrm>
            <a:off x="3166350" y="3260843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29" name="Google Shape;1329;p68"/>
          <p:cNvSpPr txBox="1"/>
          <p:nvPr>
            <p:ph idx="4" type="body"/>
          </p:nvPr>
        </p:nvSpPr>
        <p:spPr>
          <a:xfrm>
            <a:off x="3165075" y="4322928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30" name="Google Shape;1330;p68"/>
          <p:cNvSpPr txBox="1"/>
          <p:nvPr/>
        </p:nvSpPr>
        <p:spPr>
          <a:xfrm>
            <a:off x="1042100" y="4076382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331" name="Google Shape;1331;p68"/>
          <p:cNvSpPr txBox="1"/>
          <p:nvPr/>
        </p:nvSpPr>
        <p:spPr>
          <a:xfrm>
            <a:off x="1042100" y="3014307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332" name="Google Shape;1332;p68"/>
          <p:cNvSpPr txBox="1"/>
          <p:nvPr/>
        </p:nvSpPr>
        <p:spPr>
          <a:xfrm>
            <a:off x="1042100" y="1944523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333" name="Google Shape;1333;p68"/>
          <p:cNvSpPr txBox="1"/>
          <p:nvPr/>
        </p:nvSpPr>
        <p:spPr>
          <a:xfrm>
            <a:off x="1042100" y="882449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34" name="Google Shape;1334;p6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5" name="Google Shape;1335;p6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6" name="Google Shape;1336;p6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7" name="Google Shape;1337;p6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8" name="Google Shape;1338;p68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9" name="Google Shape;1339;p68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0" name="Google Shape;1340;p68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341" name="Google Shape;1341;p68"/>
          <p:cNvSpPr txBox="1"/>
          <p:nvPr>
            <p:ph idx="5" type="subTitle"/>
          </p:nvPr>
        </p:nvSpPr>
        <p:spPr>
          <a:xfrm>
            <a:off x="1042100" y="882450"/>
            <a:ext cx="1985100" cy="1067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42" name="Google Shape;1342;p68"/>
          <p:cNvSpPr txBox="1"/>
          <p:nvPr>
            <p:ph idx="6" type="subTitle"/>
          </p:nvPr>
        </p:nvSpPr>
        <p:spPr>
          <a:xfrm>
            <a:off x="1042100" y="1949550"/>
            <a:ext cx="1985100" cy="10632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43" name="Google Shape;1343;p68"/>
          <p:cNvSpPr txBox="1"/>
          <p:nvPr>
            <p:ph idx="7" type="subTitle"/>
          </p:nvPr>
        </p:nvSpPr>
        <p:spPr>
          <a:xfrm>
            <a:off x="1042100" y="3008275"/>
            <a:ext cx="1985100" cy="1073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44" name="Google Shape;1344;p68"/>
          <p:cNvSpPr txBox="1"/>
          <p:nvPr>
            <p:ph idx="8" type="subTitle"/>
          </p:nvPr>
        </p:nvSpPr>
        <p:spPr>
          <a:xfrm>
            <a:off x="1042100" y="4082950"/>
            <a:ext cx="1985100" cy="10605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45" name="Google Shape;1345;p68"/>
          <p:cNvSpPr txBox="1"/>
          <p:nvPr>
            <p:ph idx="9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6" name="Google Shape;1346;p68"/>
          <p:cNvSpPr txBox="1"/>
          <p:nvPr>
            <p:ph idx="1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7" name="Google Shape;1347;p68"/>
          <p:cNvSpPr txBox="1"/>
          <p:nvPr>
            <p:ph idx="1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8" name="Google Shape;1348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BLANK_1_1_1_1_1_1_1_1_1_1_1_1_1_1_1_1"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69"/>
          <p:cNvSpPr/>
          <p:nvPr>
            <p:ph idx="2" type="pic"/>
          </p:nvPr>
        </p:nvSpPr>
        <p:spPr>
          <a:xfrm>
            <a:off x="1408925" y="1186475"/>
            <a:ext cx="6585900" cy="3497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51" name="Google Shape;1351;p69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52" name="Google Shape;1352;p6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3" name="Google Shape;1353;p6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4" name="Google Shape;1354;p6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5" name="Google Shape;1355;p6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6" name="Google Shape;1356;p69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7" name="Google Shape;1357;p6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1">
  <p:cSld name="BLANK_1_1_1_1_1_1_1_1_1_1_1_1_1_1_1_1_2"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70"/>
          <p:cNvSpPr/>
          <p:nvPr>
            <p:ph idx="2" type="pic"/>
          </p:nvPr>
        </p:nvSpPr>
        <p:spPr>
          <a:xfrm>
            <a:off x="1408925" y="1186475"/>
            <a:ext cx="6585900" cy="3497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60" name="Google Shape;1360;p70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61" name="Google Shape;1361;p7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2" name="Google Shape;1362;p7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3" name="Google Shape;1363;p7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4" name="Google Shape;1364;p7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5" name="Google Shape;1365;p70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66" name="Google Shape;1366;p7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67" name="Google Shape;1367;p70"/>
          <p:cNvSpPr txBox="1"/>
          <p:nvPr>
            <p:ph idx="3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68" name="Google Shape;1368;p70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69" name="Google Shape;1369;p7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Y Revenew Growth - ALT 1">
  <p:cSld name="BLANK_1_1_1_1_1_1_1_1_2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35" name="Google Shape;135;p8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6" name="Google Shape;136;p8"/>
          <p:cNvSpPr/>
          <p:nvPr/>
        </p:nvSpPr>
        <p:spPr>
          <a:xfrm>
            <a:off x="802750" y="1006925"/>
            <a:ext cx="1974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37" name="Google Shape;137;p8"/>
          <p:cNvSpPr/>
          <p:nvPr/>
        </p:nvSpPr>
        <p:spPr>
          <a:xfrm>
            <a:off x="2077650" y="1006925"/>
            <a:ext cx="197400" cy="1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38" name="Google Shape;138;p8"/>
          <p:cNvSpPr txBox="1"/>
          <p:nvPr>
            <p:ph type="title"/>
          </p:nvPr>
        </p:nvSpPr>
        <p:spPr>
          <a:xfrm flipH="1">
            <a:off x="524150" y="334900"/>
            <a:ext cx="6248700" cy="506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39" name="Google Shape;139;p8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0" name="Google Shape;140;p8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1" name="Google Shape;141;p8"/>
          <p:cNvSpPr txBox="1"/>
          <p:nvPr>
            <p:ph idx="4" type="body"/>
          </p:nvPr>
        </p:nvSpPr>
        <p:spPr>
          <a:xfrm>
            <a:off x="6773750" y="1354750"/>
            <a:ext cx="1848900" cy="28836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2" name="Google Shape;142;p8"/>
          <p:cNvSpPr txBox="1"/>
          <p:nvPr>
            <p:ph idx="5"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43" name="Google Shape;143;p8"/>
          <p:cNvSpPr txBox="1"/>
          <p:nvPr>
            <p:ph idx="6" type="subTitle"/>
          </p:nvPr>
        </p:nvSpPr>
        <p:spPr>
          <a:xfrm>
            <a:off x="1000150" y="1006925"/>
            <a:ext cx="1077600" cy="1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44" name="Google Shape;144;p8"/>
          <p:cNvSpPr txBox="1"/>
          <p:nvPr>
            <p:ph idx="7" type="subTitle"/>
          </p:nvPr>
        </p:nvSpPr>
        <p:spPr>
          <a:xfrm>
            <a:off x="2275050" y="1006925"/>
            <a:ext cx="1077600" cy="1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45" name="Google Shape;145;p8"/>
          <p:cNvSpPr txBox="1"/>
          <p:nvPr>
            <p:ph idx="8" type="title"/>
          </p:nvPr>
        </p:nvSpPr>
        <p:spPr>
          <a:xfrm>
            <a:off x="772850" y="14820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6" name="Google Shape;146;p8"/>
          <p:cNvSpPr txBox="1"/>
          <p:nvPr>
            <p:ph idx="9" type="title"/>
          </p:nvPr>
        </p:nvSpPr>
        <p:spPr>
          <a:xfrm>
            <a:off x="772850" y="20587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7" name="Google Shape;147;p8"/>
          <p:cNvSpPr txBox="1"/>
          <p:nvPr>
            <p:ph idx="13" type="title"/>
          </p:nvPr>
        </p:nvSpPr>
        <p:spPr>
          <a:xfrm>
            <a:off x="772850" y="26353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8" name="Google Shape;148;p8"/>
          <p:cNvSpPr txBox="1"/>
          <p:nvPr>
            <p:ph idx="14" type="title"/>
          </p:nvPr>
        </p:nvSpPr>
        <p:spPr>
          <a:xfrm>
            <a:off x="772850" y="32120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9" name="Google Shape;149;p8"/>
          <p:cNvSpPr txBox="1"/>
          <p:nvPr>
            <p:ph idx="15" type="title"/>
          </p:nvPr>
        </p:nvSpPr>
        <p:spPr>
          <a:xfrm>
            <a:off x="772850" y="37886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50" name="Google Shape;150;p8"/>
          <p:cNvSpPr txBox="1"/>
          <p:nvPr>
            <p:ph idx="16" type="title"/>
          </p:nvPr>
        </p:nvSpPr>
        <p:spPr>
          <a:xfrm>
            <a:off x="772850" y="43653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51" name="Google Shape;151;p8"/>
          <p:cNvSpPr txBox="1"/>
          <p:nvPr>
            <p:ph idx="17" type="subTitle"/>
          </p:nvPr>
        </p:nvSpPr>
        <p:spPr>
          <a:xfrm>
            <a:off x="12524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52" name="Google Shape;152;p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3" name="Google Shape;153;p8"/>
          <p:cNvSpPr txBox="1"/>
          <p:nvPr>
            <p:ph idx="18" type="subTitle"/>
          </p:nvPr>
        </p:nvSpPr>
        <p:spPr>
          <a:xfrm>
            <a:off x="19273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4" name="Google Shape;154;p8"/>
          <p:cNvSpPr txBox="1"/>
          <p:nvPr>
            <p:ph idx="19" type="subTitle"/>
          </p:nvPr>
        </p:nvSpPr>
        <p:spPr>
          <a:xfrm>
            <a:off x="26022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5" name="Google Shape;155;p8"/>
          <p:cNvSpPr txBox="1"/>
          <p:nvPr>
            <p:ph idx="20" type="subTitle"/>
          </p:nvPr>
        </p:nvSpPr>
        <p:spPr>
          <a:xfrm>
            <a:off x="3297063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6" name="Google Shape;156;p8"/>
          <p:cNvSpPr txBox="1"/>
          <p:nvPr>
            <p:ph idx="21" type="subTitle"/>
          </p:nvPr>
        </p:nvSpPr>
        <p:spPr>
          <a:xfrm>
            <a:off x="4001838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7" name="Google Shape;157;p8"/>
          <p:cNvSpPr txBox="1"/>
          <p:nvPr>
            <p:ph idx="22" type="subTitle"/>
          </p:nvPr>
        </p:nvSpPr>
        <p:spPr>
          <a:xfrm>
            <a:off x="4711450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8" name="Google Shape;158;p8"/>
          <p:cNvSpPr txBox="1"/>
          <p:nvPr>
            <p:ph idx="23" type="subTitle"/>
          </p:nvPr>
        </p:nvSpPr>
        <p:spPr>
          <a:xfrm>
            <a:off x="5421113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9" name="Google Shape;159;p8"/>
          <p:cNvSpPr txBox="1"/>
          <p:nvPr>
            <p:ph idx="24" type="subTitle"/>
          </p:nvPr>
        </p:nvSpPr>
        <p:spPr>
          <a:xfrm>
            <a:off x="6130788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60" name="Google Shape;160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BLANK_1_1_1_1_1_1_1_1_1_1_1_1_1_1_1_1_1"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71"/>
          <p:cNvSpPr/>
          <p:nvPr>
            <p:ph idx="2" type="pic"/>
          </p:nvPr>
        </p:nvSpPr>
        <p:spPr>
          <a:xfrm>
            <a:off x="779675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72" name="Google Shape;1372;p71"/>
          <p:cNvSpPr/>
          <p:nvPr>
            <p:ph idx="3" type="pic"/>
          </p:nvPr>
        </p:nvSpPr>
        <p:spPr>
          <a:xfrm>
            <a:off x="4798950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73" name="Google Shape;1373;p71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74" name="Google Shape;1374;p7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5" name="Google Shape;1375;p7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6" name="Google Shape;1376;p7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7" name="Google Shape;1377;p7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8" name="Google Shape;1378;p71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79" name="Google Shape;1379;p71"/>
          <p:cNvSpPr txBox="1"/>
          <p:nvPr>
            <p:ph idx="1" type="body"/>
          </p:nvPr>
        </p:nvSpPr>
        <p:spPr>
          <a:xfrm>
            <a:off x="774225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80" name="Google Shape;1380;p71"/>
          <p:cNvSpPr txBox="1"/>
          <p:nvPr>
            <p:ph idx="4" type="body"/>
          </p:nvPr>
        </p:nvSpPr>
        <p:spPr>
          <a:xfrm>
            <a:off x="4796213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81" name="Google Shape;1381;p71"/>
          <p:cNvSpPr txBox="1"/>
          <p:nvPr>
            <p:ph idx="5" type="subTitle"/>
          </p:nvPr>
        </p:nvSpPr>
        <p:spPr>
          <a:xfrm>
            <a:off x="77965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82" name="Google Shape;1382;p71"/>
          <p:cNvSpPr txBox="1"/>
          <p:nvPr>
            <p:ph idx="6" type="subTitle"/>
          </p:nvPr>
        </p:nvSpPr>
        <p:spPr>
          <a:xfrm>
            <a:off x="480170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83" name="Google Shape;1383;p7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 - ALT 1">
  <p:cSld name="BLANK_1_1_1_1_1_1_1_1_1_1_1_1_1_1_1_1_1_2"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7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86" name="Google Shape;1386;p72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87" name="Google Shape;1387;p72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88" name="Google Shape;1388;p72"/>
          <p:cNvSpPr/>
          <p:nvPr>
            <p:ph idx="4" type="pic"/>
          </p:nvPr>
        </p:nvSpPr>
        <p:spPr>
          <a:xfrm>
            <a:off x="779675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9" name="Google Shape;1389;p72"/>
          <p:cNvSpPr/>
          <p:nvPr>
            <p:ph idx="5" type="pic"/>
          </p:nvPr>
        </p:nvSpPr>
        <p:spPr>
          <a:xfrm>
            <a:off x="4798950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90" name="Google Shape;1390;p72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91" name="Google Shape;1391;p72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2" name="Google Shape;1392;p7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3" name="Google Shape;1393;p7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4" name="Google Shape;1394;p7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5" name="Google Shape;1395;p72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6" name="Google Shape;1396;p72"/>
          <p:cNvSpPr txBox="1"/>
          <p:nvPr>
            <p:ph idx="6" type="body"/>
          </p:nvPr>
        </p:nvSpPr>
        <p:spPr>
          <a:xfrm>
            <a:off x="774225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97" name="Google Shape;1397;p72"/>
          <p:cNvSpPr txBox="1"/>
          <p:nvPr>
            <p:ph idx="7" type="body"/>
          </p:nvPr>
        </p:nvSpPr>
        <p:spPr>
          <a:xfrm>
            <a:off x="4796213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98" name="Google Shape;1398;p72"/>
          <p:cNvSpPr txBox="1"/>
          <p:nvPr>
            <p:ph idx="8" type="subTitle"/>
          </p:nvPr>
        </p:nvSpPr>
        <p:spPr>
          <a:xfrm>
            <a:off x="77965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99" name="Google Shape;1399;p72"/>
          <p:cNvSpPr txBox="1"/>
          <p:nvPr>
            <p:ph idx="9" type="subTitle"/>
          </p:nvPr>
        </p:nvSpPr>
        <p:spPr>
          <a:xfrm>
            <a:off x="480170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400" name="Google Shape;1400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BLANK_1_1_1_1_1_1_1_1_1_1_1_1_1_1_1_1_1_1"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73"/>
          <p:cNvSpPr/>
          <p:nvPr>
            <p:ph idx="2" type="pic"/>
          </p:nvPr>
        </p:nvSpPr>
        <p:spPr>
          <a:xfrm>
            <a:off x="779638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3" name="Google Shape;1403;p73"/>
          <p:cNvSpPr/>
          <p:nvPr>
            <p:ph idx="3" type="pic"/>
          </p:nvPr>
        </p:nvSpPr>
        <p:spPr>
          <a:xfrm>
            <a:off x="3487091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4" name="Google Shape;1404;p73"/>
          <p:cNvSpPr/>
          <p:nvPr>
            <p:ph idx="4" type="pic"/>
          </p:nvPr>
        </p:nvSpPr>
        <p:spPr>
          <a:xfrm>
            <a:off x="6194533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5" name="Google Shape;1405;p73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406" name="Google Shape;1406;p73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7" name="Google Shape;1407;p7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8" name="Google Shape;1408;p7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9" name="Google Shape;1409;p7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0" name="Google Shape;1410;p73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11" name="Google Shape;1411;p73"/>
          <p:cNvSpPr txBox="1"/>
          <p:nvPr>
            <p:ph idx="1" type="body"/>
          </p:nvPr>
        </p:nvSpPr>
        <p:spPr>
          <a:xfrm>
            <a:off x="7796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12" name="Google Shape;1412;p73"/>
          <p:cNvSpPr txBox="1"/>
          <p:nvPr>
            <p:ph idx="5" type="body"/>
          </p:nvPr>
        </p:nvSpPr>
        <p:spPr>
          <a:xfrm>
            <a:off x="348710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13" name="Google Shape;1413;p73"/>
          <p:cNvSpPr txBox="1"/>
          <p:nvPr>
            <p:ph idx="6" type="body"/>
          </p:nvPr>
        </p:nvSpPr>
        <p:spPr>
          <a:xfrm>
            <a:off x="61945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14" name="Google Shape;1414;p73"/>
          <p:cNvSpPr txBox="1"/>
          <p:nvPr>
            <p:ph idx="7" type="subTitle"/>
          </p:nvPr>
        </p:nvSpPr>
        <p:spPr>
          <a:xfrm>
            <a:off x="7796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415" name="Google Shape;1415;p73"/>
          <p:cNvSpPr txBox="1"/>
          <p:nvPr>
            <p:ph idx="8" type="subTitle"/>
          </p:nvPr>
        </p:nvSpPr>
        <p:spPr>
          <a:xfrm>
            <a:off x="348710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416" name="Google Shape;1416;p73"/>
          <p:cNvSpPr txBox="1"/>
          <p:nvPr>
            <p:ph idx="9" type="subTitle"/>
          </p:nvPr>
        </p:nvSpPr>
        <p:spPr>
          <a:xfrm>
            <a:off x="61945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417" name="Google Shape;1417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74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20" name="Google Shape;1420;p74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21" name="Google Shape;1421;p7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22" name="Google Shape;1422;p74"/>
          <p:cNvSpPr/>
          <p:nvPr>
            <p:ph idx="4" type="pic"/>
          </p:nvPr>
        </p:nvSpPr>
        <p:spPr>
          <a:xfrm>
            <a:off x="779638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23" name="Google Shape;1423;p74"/>
          <p:cNvSpPr/>
          <p:nvPr>
            <p:ph idx="5" type="pic"/>
          </p:nvPr>
        </p:nvSpPr>
        <p:spPr>
          <a:xfrm>
            <a:off x="3487091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24" name="Google Shape;1424;p74"/>
          <p:cNvSpPr/>
          <p:nvPr>
            <p:ph idx="6" type="pic"/>
          </p:nvPr>
        </p:nvSpPr>
        <p:spPr>
          <a:xfrm>
            <a:off x="6194533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25" name="Google Shape;1425;p74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426" name="Google Shape;1426;p7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7" name="Google Shape;1427;p7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8" name="Google Shape;1428;p7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9" name="Google Shape;1429;p7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0" name="Google Shape;1430;p74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1" name="Google Shape;1431;p74"/>
          <p:cNvSpPr txBox="1"/>
          <p:nvPr>
            <p:ph idx="7" type="body"/>
          </p:nvPr>
        </p:nvSpPr>
        <p:spPr>
          <a:xfrm>
            <a:off x="7796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32" name="Google Shape;1432;p74"/>
          <p:cNvSpPr txBox="1"/>
          <p:nvPr>
            <p:ph idx="8" type="body"/>
          </p:nvPr>
        </p:nvSpPr>
        <p:spPr>
          <a:xfrm>
            <a:off x="348710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33" name="Google Shape;1433;p74"/>
          <p:cNvSpPr txBox="1"/>
          <p:nvPr>
            <p:ph idx="9" type="body"/>
          </p:nvPr>
        </p:nvSpPr>
        <p:spPr>
          <a:xfrm>
            <a:off x="61945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34" name="Google Shape;1434;p74"/>
          <p:cNvSpPr txBox="1"/>
          <p:nvPr>
            <p:ph idx="13" type="subTitle"/>
          </p:nvPr>
        </p:nvSpPr>
        <p:spPr>
          <a:xfrm>
            <a:off x="7796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435" name="Google Shape;1435;p74"/>
          <p:cNvSpPr txBox="1"/>
          <p:nvPr>
            <p:ph idx="14" type="subTitle"/>
          </p:nvPr>
        </p:nvSpPr>
        <p:spPr>
          <a:xfrm>
            <a:off x="348710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436" name="Google Shape;1436;p74"/>
          <p:cNvSpPr txBox="1"/>
          <p:nvPr>
            <p:ph idx="15" type="subTitle"/>
          </p:nvPr>
        </p:nvSpPr>
        <p:spPr>
          <a:xfrm>
            <a:off x="61945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437" name="Google Shape;1437;p7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_1_1_1_1_1_1_1_1_1_1_1_1_1_1_1_1_1_1"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75"/>
          <p:cNvSpPr/>
          <p:nvPr>
            <p:ph idx="2" type="pic"/>
          </p:nvPr>
        </p:nvSpPr>
        <p:spPr>
          <a:xfrm>
            <a:off x="1540250" y="1039100"/>
            <a:ext cx="6585900" cy="34005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40" name="Google Shape;1440;p7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1" name="Google Shape;1441;p7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2" name="Google Shape;1442;p7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43" name="Google Shape;1443;p7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4" name="Google Shape;1444;p7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 - ALT 1">
  <p:cSld name="BLANK_1_1_1_1_1_1_1_1_1_1_1_1_1_1_1_1_1_1_1_2"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76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47" name="Google Shape;1447;p76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48" name="Google Shape;1448;p76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49" name="Google Shape;1449;p76"/>
          <p:cNvSpPr/>
          <p:nvPr>
            <p:ph idx="4" type="pic"/>
          </p:nvPr>
        </p:nvSpPr>
        <p:spPr>
          <a:xfrm>
            <a:off x="1540250" y="1039100"/>
            <a:ext cx="6585900" cy="34005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50" name="Google Shape;1450;p7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1" name="Google Shape;1451;p7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2" name="Google Shape;1452;p7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3" name="Google Shape;1453;p7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54" name="Google Shape;1454;p7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BLANK_1_1_1_1_1_1_1_1_1_1_1_1_1_1_1_1_1_1_1_1"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77"/>
          <p:cNvSpPr/>
          <p:nvPr>
            <p:ph idx="2" type="pic"/>
          </p:nvPr>
        </p:nvSpPr>
        <p:spPr>
          <a:xfrm>
            <a:off x="1907087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57" name="Google Shape;1457;p77"/>
          <p:cNvSpPr/>
          <p:nvPr>
            <p:ph idx="3" type="pic"/>
          </p:nvPr>
        </p:nvSpPr>
        <p:spPr>
          <a:xfrm>
            <a:off x="3898886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58" name="Google Shape;1458;p77"/>
          <p:cNvSpPr/>
          <p:nvPr>
            <p:ph idx="4" type="pic"/>
          </p:nvPr>
        </p:nvSpPr>
        <p:spPr>
          <a:xfrm>
            <a:off x="5890685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59" name="Google Shape;1459;p77"/>
          <p:cNvSpPr/>
          <p:nvPr>
            <p:ph idx="5" type="pic"/>
          </p:nvPr>
        </p:nvSpPr>
        <p:spPr>
          <a:xfrm>
            <a:off x="1907087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60" name="Google Shape;1460;p77"/>
          <p:cNvSpPr/>
          <p:nvPr>
            <p:ph idx="6" type="pic"/>
          </p:nvPr>
        </p:nvSpPr>
        <p:spPr>
          <a:xfrm>
            <a:off x="3898886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61" name="Google Shape;1461;p77"/>
          <p:cNvSpPr/>
          <p:nvPr>
            <p:ph idx="7" type="pic"/>
          </p:nvPr>
        </p:nvSpPr>
        <p:spPr>
          <a:xfrm>
            <a:off x="5890685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62" name="Google Shape;1462;p77"/>
          <p:cNvSpPr/>
          <p:nvPr>
            <p:ph idx="8" type="pic"/>
          </p:nvPr>
        </p:nvSpPr>
        <p:spPr>
          <a:xfrm>
            <a:off x="1907087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63" name="Google Shape;1463;p77"/>
          <p:cNvSpPr/>
          <p:nvPr>
            <p:ph idx="9" type="pic"/>
          </p:nvPr>
        </p:nvSpPr>
        <p:spPr>
          <a:xfrm>
            <a:off x="3898886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64" name="Google Shape;1464;p77"/>
          <p:cNvSpPr/>
          <p:nvPr>
            <p:ph idx="13" type="pic"/>
          </p:nvPr>
        </p:nvSpPr>
        <p:spPr>
          <a:xfrm>
            <a:off x="5890685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65" name="Google Shape;1465;p7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6" name="Google Shape;1466;p7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7" name="Google Shape;1467;p7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68" name="Google Shape;1468;p7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69" name="Google Shape;1469;p77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470" name="Google Shape;1470;p77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71" name="Google Shape;1471;p7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 - ALT 1">
  <p:cSld name="BLANK_1_1_1_1_1_1_1_1_1_1_1_1_1_1_1_1_1_1_1_1_1"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78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74" name="Google Shape;1474;p78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75" name="Google Shape;1475;p78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76" name="Google Shape;1476;p78"/>
          <p:cNvSpPr/>
          <p:nvPr>
            <p:ph idx="4" type="pic"/>
          </p:nvPr>
        </p:nvSpPr>
        <p:spPr>
          <a:xfrm>
            <a:off x="1907087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77" name="Google Shape;1477;p78"/>
          <p:cNvSpPr/>
          <p:nvPr>
            <p:ph idx="5" type="pic"/>
          </p:nvPr>
        </p:nvSpPr>
        <p:spPr>
          <a:xfrm>
            <a:off x="3898886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78" name="Google Shape;1478;p78"/>
          <p:cNvSpPr/>
          <p:nvPr>
            <p:ph idx="6" type="pic"/>
          </p:nvPr>
        </p:nvSpPr>
        <p:spPr>
          <a:xfrm>
            <a:off x="5890685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79" name="Google Shape;1479;p78"/>
          <p:cNvSpPr/>
          <p:nvPr>
            <p:ph idx="7" type="pic"/>
          </p:nvPr>
        </p:nvSpPr>
        <p:spPr>
          <a:xfrm>
            <a:off x="1907087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80" name="Google Shape;1480;p78"/>
          <p:cNvSpPr/>
          <p:nvPr>
            <p:ph idx="8" type="pic"/>
          </p:nvPr>
        </p:nvSpPr>
        <p:spPr>
          <a:xfrm>
            <a:off x="3898886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81" name="Google Shape;1481;p78"/>
          <p:cNvSpPr/>
          <p:nvPr>
            <p:ph idx="9" type="pic"/>
          </p:nvPr>
        </p:nvSpPr>
        <p:spPr>
          <a:xfrm>
            <a:off x="5890685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82" name="Google Shape;1482;p78"/>
          <p:cNvSpPr/>
          <p:nvPr>
            <p:ph idx="13" type="pic"/>
          </p:nvPr>
        </p:nvSpPr>
        <p:spPr>
          <a:xfrm>
            <a:off x="1907087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83" name="Google Shape;1483;p78"/>
          <p:cNvSpPr/>
          <p:nvPr>
            <p:ph idx="14" type="pic"/>
          </p:nvPr>
        </p:nvSpPr>
        <p:spPr>
          <a:xfrm>
            <a:off x="3898886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84" name="Google Shape;1484;p78"/>
          <p:cNvSpPr/>
          <p:nvPr>
            <p:ph idx="15" type="pic"/>
          </p:nvPr>
        </p:nvSpPr>
        <p:spPr>
          <a:xfrm>
            <a:off x="5890685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85" name="Google Shape;1485;p7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6" name="Google Shape;1486;p7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7" name="Google Shape;1487;p7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8" name="Google Shape;1488;p7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89" name="Google Shape;1489;p7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490" name="Google Shape;1490;p7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91" name="Google Shape;1491;p7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94" name="Google Shape;1494;p7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95" name="Google Shape;1495;p7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8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98" name="Google Shape;1498;p8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99" name="Google Shape;1499;p8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00" name="Google Shape;1500;p8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Highlights">
  <p:cSld name="BLANK_1_1_1_1_1_1_1_3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"/>
          <p:cNvSpPr txBox="1"/>
          <p:nvPr>
            <p:ph idx="1" type="body"/>
          </p:nvPr>
        </p:nvSpPr>
        <p:spPr>
          <a:xfrm>
            <a:off x="5810300" y="1307625"/>
            <a:ext cx="2812500" cy="2065800"/>
          </a:xfrm>
          <a:prstGeom prst="rect">
            <a:avLst/>
          </a:prstGeom>
        </p:spPr>
        <p:txBody>
          <a:bodyPr anchorCtr="0" anchor="t" bIns="182875" lIns="182875" spcFirstLastPara="1" rIns="182875" wrap="square" tIns="27430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■"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Char char="■"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63" name="Google Shape;163;p9"/>
          <p:cNvSpPr txBox="1"/>
          <p:nvPr>
            <p:ph type="title"/>
          </p:nvPr>
        </p:nvSpPr>
        <p:spPr>
          <a:xfrm>
            <a:off x="520900" y="1748175"/>
            <a:ext cx="2377800" cy="926100"/>
          </a:xfrm>
          <a:prstGeom prst="rect">
            <a:avLst/>
          </a:prstGeom>
        </p:spPr>
        <p:txBody>
          <a:bodyPr anchorCtr="0" anchor="ctr" bIns="91425" lIns="2286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9pPr>
          </a:lstStyle>
          <a:p/>
        </p:txBody>
      </p:sp>
      <p:sp>
        <p:nvSpPr>
          <p:cNvPr id="164" name="Google Shape;164;p9"/>
          <p:cNvSpPr txBox="1"/>
          <p:nvPr>
            <p:ph idx="2" type="title"/>
          </p:nvPr>
        </p:nvSpPr>
        <p:spPr>
          <a:xfrm>
            <a:off x="520900" y="2674400"/>
            <a:ext cx="2377800" cy="3351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5" name="Google Shape;165;p9"/>
          <p:cNvSpPr txBox="1"/>
          <p:nvPr>
            <p:ph idx="3" type="subTitle"/>
          </p:nvPr>
        </p:nvSpPr>
        <p:spPr>
          <a:xfrm>
            <a:off x="520900" y="3009500"/>
            <a:ext cx="2377800" cy="279000"/>
          </a:xfrm>
          <a:prstGeom prst="rect">
            <a:avLst/>
          </a:prstGeom>
        </p:spPr>
        <p:txBody>
          <a:bodyPr anchorCtr="0" anchor="t" bIns="0" lIns="2286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66" name="Google Shape;166;p9"/>
          <p:cNvSpPr txBox="1"/>
          <p:nvPr>
            <p:ph idx="4" type="title"/>
          </p:nvPr>
        </p:nvSpPr>
        <p:spPr>
          <a:xfrm>
            <a:off x="520900" y="1388975"/>
            <a:ext cx="2377800" cy="3594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67" name="Google Shape;167;p9"/>
          <p:cNvSpPr txBox="1"/>
          <p:nvPr>
            <p:ph idx="5" type="title"/>
          </p:nvPr>
        </p:nvSpPr>
        <p:spPr>
          <a:xfrm>
            <a:off x="3167188" y="1748175"/>
            <a:ext cx="2377800" cy="926100"/>
          </a:xfrm>
          <a:prstGeom prst="rect">
            <a:avLst/>
          </a:prstGeom>
        </p:spPr>
        <p:txBody>
          <a:bodyPr anchorCtr="0" anchor="ctr" bIns="91425" lIns="2286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9pPr>
          </a:lstStyle>
          <a:p/>
        </p:txBody>
      </p:sp>
      <p:sp>
        <p:nvSpPr>
          <p:cNvPr id="168" name="Google Shape;168;p9"/>
          <p:cNvSpPr txBox="1"/>
          <p:nvPr>
            <p:ph idx="6" type="title"/>
          </p:nvPr>
        </p:nvSpPr>
        <p:spPr>
          <a:xfrm>
            <a:off x="3167188" y="2674400"/>
            <a:ext cx="2377800" cy="3351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9" name="Google Shape;169;p9"/>
          <p:cNvSpPr txBox="1"/>
          <p:nvPr>
            <p:ph idx="7" type="subTitle"/>
          </p:nvPr>
        </p:nvSpPr>
        <p:spPr>
          <a:xfrm>
            <a:off x="3167188" y="3009500"/>
            <a:ext cx="2377800" cy="279000"/>
          </a:xfrm>
          <a:prstGeom prst="rect">
            <a:avLst/>
          </a:prstGeom>
        </p:spPr>
        <p:txBody>
          <a:bodyPr anchorCtr="0" anchor="t" bIns="0" lIns="2286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70" name="Google Shape;170;p9"/>
          <p:cNvSpPr txBox="1"/>
          <p:nvPr>
            <p:ph idx="8" type="title"/>
          </p:nvPr>
        </p:nvSpPr>
        <p:spPr>
          <a:xfrm>
            <a:off x="3167188" y="1388975"/>
            <a:ext cx="2377800" cy="3594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71" name="Google Shape;171;p9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72" name="Google Shape;172;p9"/>
          <p:cNvSpPr txBox="1"/>
          <p:nvPr>
            <p:ph idx="13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73" name="Google Shape;173;p9"/>
          <p:cNvSpPr txBox="1"/>
          <p:nvPr>
            <p:ph idx="14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174" name="Google Shape;174;p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6" name="Google Shape;176;p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7" name="Google Shape;177;p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8" name="Google Shape;178;p9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79" name="Google Shape;179;p9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80" name="Google Shape;180;p9"/>
          <p:cNvCxnSpPr/>
          <p:nvPr/>
        </p:nvCxnSpPr>
        <p:spPr>
          <a:xfrm>
            <a:off x="8622700" y="334925"/>
            <a:ext cx="0" cy="4814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" name="Google Shape;181;p9"/>
          <p:cNvSpPr txBox="1"/>
          <p:nvPr>
            <p:ph idx="17" type="title"/>
          </p:nvPr>
        </p:nvSpPr>
        <p:spPr>
          <a:xfrm>
            <a:off x="520900" y="3466625"/>
            <a:ext cx="1848600" cy="2790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2" name="Google Shape;182;p9"/>
          <p:cNvSpPr txBox="1"/>
          <p:nvPr>
            <p:ph idx="18" type="subTitle"/>
          </p:nvPr>
        </p:nvSpPr>
        <p:spPr>
          <a:xfrm>
            <a:off x="524135" y="4213926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83" name="Google Shape;183;p9"/>
          <p:cNvSpPr txBox="1"/>
          <p:nvPr>
            <p:ph idx="19" type="title"/>
          </p:nvPr>
        </p:nvSpPr>
        <p:spPr>
          <a:xfrm>
            <a:off x="520900" y="3745642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4" name="Google Shape;184;p9"/>
          <p:cNvSpPr txBox="1"/>
          <p:nvPr>
            <p:ph idx="20" type="subTitle"/>
          </p:nvPr>
        </p:nvSpPr>
        <p:spPr>
          <a:xfrm>
            <a:off x="2374473" y="4213926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85" name="Google Shape;185;p9"/>
          <p:cNvSpPr txBox="1"/>
          <p:nvPr>
            <p:ph idx="21" type="title"/>
          </p:nvPr>
        </p:nvSpPr>
        <p:spPr>
          <a:xfrm>
            <a:off x="2371238" y="3745642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6" name="Google Shape;186;p9"/>
          <p:cNvSpPr txBox="1"/>
          <p:nvPr>
            <p:ph idx="22" type="subTitle"/>
          </p:nvPr>
        </p:nvSpPr>
        <p:spPr>
          <a:xfrm>
            <a:off x="4225138" y="4213928"/>
            <a:ext cx="1764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87" name="Google Shape;187;p9"/>
          <p:cNvSpPr txBox="1"/>
          <p:nvPr>
            <p:ph idx="23" type="title"/>
          </p:nvPr>
        </p:nvSpPr>
        <p:spPr>
          <a:xfrm>
            <a:off x="4222050" y="3745650"/>
            <a:ext cx="1764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8" name="Google Shape;188;p9"/>
          <p:cNvSpPr txBox="1"/>
          <p:nvPr>
            <p:ph idx="24" type="subTitle"/>
          </p:nvPr>
        </p:nvSpPr>
        <p:spPr>
          <a:xfrm>
            <a:off x="6772301" y="4214250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89" name="Google Shape;189;p9"/>
          <p:cNvSpPr txBox="1"/>
          <p:nvPr>
            <p:ph idx="25" type="title"/>
          </p:nvPr>
        </p:nvSpPr>
        <p:spPr>
          <a:xfrm>
            <a:off x="6772300" y="3745650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Gowun Batang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0" name="Google Shape;190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8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1507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8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09" name="Google Shape;1509;p8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10" name="Google Shape;1510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8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13" name="Google Shape;1513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6" name="Google Shape;1516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17" name="Google Shape;1517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0" name="Google Shape;1520;p8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1" name="Google Shape;1521;p8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2" name="Google Shape;1522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5" name="Google Shape;1525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8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8" name="Google Shape;1528;p8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9" name="Google Shape;1529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8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32" name="Google Shape;1532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9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9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36" name="Google Shape;1536;p9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37" name="Google Shape;1537;p9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38" name="Google Shape;153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9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541" name="Google Shape;1541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rational Performance">
  <p:cSld name="BLANK_1_5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"/>
          <p:cNvSpPr txBox="1"/>
          <p:nvPr>
            <p:ph type="title"/>
          </p:nvPr>
        </p:nvSpPr>
        <p:spPr>
          <a:xfrm>
            <a:off x="4675375" y="337597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3" name="Google Shape;193;p10"/>
          <p:cNvSpPr txBox="1"/>
          <p:nvPr>
            <p:ph idx="2" type="title"/>
          </p:nvPr>
        </p:nvSpPr>
        <p:spPr>
          <a:xfrm>
            <a:off x="3429275" y="33759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4" name="Google Shape;194;p10"/>
          <p:cNvSpPr txBox="1"/>
          <p:nvPr>
            <p:ph idx="3" type="title"/>
          </p:nvPr>
        </p:nvSpPr>
        <p:spPr>
          <a:xfrm>
            <a:off x="4675375" y="147532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5" name="Google Shape;195;p10"/>
          <p:cNvSpPr txBox="1"/>
          <p:nvPr>
            <p:ph idx="4" type="title"/>
          </p:nvPr>
        </p:nvSpPr>
        <p:spPr>
          <a:xfrm>
            <a:off x="4675375" y="2107788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6" name="Google Shape;196;p10"/>
          <p:cNvSpPr txBox="1"/>
          <p:nvPr>
            <p:ph idx="5" type="title"/>
          </p:nvPr>
        </p:nvSpPr>
        <p:spPr>
          <a:xfrm>
            <a:off x="4675375" y="274032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7" name="Google Shape;197;p10"/>
          <p:cNvSpPr txBox="1"/>
          <p:nvPr>
            <p:ph idx="6" type="title"/>
          </p:nvPr>
        </p:nvSpPr>
        <p:spPr>
          <a:xfrm>
            <a:off x="4675375" y="4007325"/>
            <a:ext cx="10560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8" name="Google Shape;198;p10"/>
          <p:cNvSpPr txBox="1"/>
          <p:nvPr>
            <p:ph idx="7" type="title"/>
          </p:nvPr>
        </p:nvSpPr>
        <p:spPr>
          <a:xfrm>
            <a:off x="3429252" y="147532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9" name="Google Shape;199;p10"/>
          <p:cNvSpPr txBox="1"/>
          <p:nvPr>
            <p:ph idx="8" type="title"/>
          </p:nvPr>
        </p:nvSpPr>
        <p:spPr>
          <a:xfrm>
            <a:off x="3429252" y="21072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0" name="Google Shape;200;p10"/>
          <p:cNvSpPr txBox="1"/>
          <p:nvPr>
            <p:ph idx="9" type="title"/>
          </p:nvPr>
        </p:nvSpPr>
        <p:spPr>
          <a:xfrm>
            <a:off x="3429252" y="2742250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1" name="Google Shape;201;p10"/>
          <p:cNvSpPr txBox="1"/>
          <p:nvPr>
            <p:ph idx="13" type="title"/>
          </p:nvPr>
        </p:nvSpPr>
        <p:spPr>
          <a:xfrm>
            <a:off x="3429250" y="4008675"/>
            <a:ext cx="12441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2" name="Google Shape;202;p10"/>
          <p:cNvSpPr txBox="1"/>
          <p:nvPr>
            <p:ph idx="14" type="title"/>
          </p:nvPr>
        </p:nvSpPr>
        <p:spPr>
          <a:xfrm>
            <a:off x="2184152" y="147532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3" name="Google Shape;203;p10"/>
          <p:cNvSpPr txBox="1"/>
          <p:nvPr>
            <p:ph idx="15" type="title"/>
          </p:nvPr>
        </p:nvSpPr>
        <p:spPr>
          <a:xfrm>
            <a:off x="2184152" y="21072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4" name="Google Shape;204;p10"/>
          <p:cNvSpPr txBox="1"/>
          <p:nvPr>
            <p:ph idx="16" type="title"/>
          </p:nvPr>
        </p:nvSpPr>
        <p:spPr>
          <a:xfrm>
            <a:off x="2184152" y="2742250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5" name="Google Shape;205;p10"/>
          <p:cNvSpPr txBox="1"/>
          <p:nvPr>
            <p:ph idx="17" type="title"/>
          </p:nvPr>
        </p:nvSpPr>
        <p:spPr>
          <a:xfrm>
            <a:off x="2184175" y="33759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6" name="Google Shape;206;p10"/>
          <p:cNvSpPr txBox="1"/>
          <p:nvPr>
            <p:ph idx="18" type="title"/>
          </p:nvPr>
        </p:nvSpPr>
        <p:spPr>
          <a:xfrm>
            <a:off x="2184150" y="4008675"/>
            <a:ext cx="12441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7" name="Google Shape;207;p10"/>
          <p:cNvSpPr txBox="1"/>
          <p:nvPr>
            <p:ph idx="19" type="title"/>
          </p:nvPr>
        </p:nvSpPr>
        <p:spPr>
          <a:xfrm>
            <a:off x="522075" y="337551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8" name="Google Shape;208;p10"/>
          <p:cNvSpPr txBox="1"/>
          <p:nvPr>
            <p:ph idx="20" type="title"/>
          </p:nvPr>
        </p:nvSpPr>
        <p:spPr>
          <a:xfrm>
            <a:off x="2183175" y="8416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9" name="Google Shape;209;p10"/>
          <p:cNvSpPr txBox="1"/>
          <p:nvPr>
            <p:ph idx="21" type="title"/>
          </p:nvPr>
        </p:nvSpPr>
        <p:spPr>
          <a:xfrm>
            <a:off x="3429275" y="8416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0" name="Google Shape;210;p10"/>
          <p:cNvSpPr txBox="1"/>
          <p:nvPr>
            <p:ph idx="22" type="title"/>
          </p:nvPr>
        </p:nvSpPr>
        <p:spPr>
          <a:xfrm>
            <a:off x="522075" y="1474600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1" name="Google Shape;211;p10"/>
          <p:cNvSpPr txBox="1"/>
          <p:nvPr>
            <p:ph idx="23" type="title"/>
          </p:nvPr>
        </p:nvSpPr>
        <p:spPr>
          <a:xfrm>
            <a:off x="522075" y="210856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2" name="Google Shape;212;p10"/>
          <p:cNvSpPr txBox="1"/>
          <p:nvPr>
            <p:ph idx="24" type="title"/>
          </p:nvPr>
        </p:nvSpPr>
        <p:spPr>
          <a:xfrm>
            <a:off x="522075" y="274041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3" name="Google Shape;213;p10"/>
          <p:cNvSpPr txBox="1"/>
          <p:nvPr>
            <p:ph idx="25" type="title"/>
          </p:nvPr>
        </p:nvSpPr>
        <p:spPr>
          <a:xfrm>
            <a:off x="522075" y="4005674"/>
            <a:ext cx="1661100" cy="609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4" name="Google Shape;214;p10"/>
          <p:cNvSpPr txBox="1"/>
          <p:nvPr>
            <p:ph idx="26" type="title"/>
          </p:nvPr>
        </p:nvSpPr>
        <p:spPr>
          <a:xfrm>
            <a:off x="5731300" y="1475000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15" name="Google Shape;215;p10"/>
          <p:cNvSpPr txBox="1"/>
          <p:nvPr>
            <p:ph idx="27" type="title"/>
          </p:nvPr>
        </p:nvSpPr>
        <p:spPr>
          <a:xfrm>
            <a:off x="5731300" y="2107788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16" name="Google Shape;216;p10"/>
          <p:cNvSpPr txBox="1"/>
          <p:nvPr>
            <p:ph idx="28" type="title"/>
          </p:nvPr>
        </p:nvSpPr>
        <p:spPr>
          <a:xfrm>
            <a:off x="5731300" y="2741150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17" name="Google Shape;217;p10"/>
          <p:cNvSpPr txBox="1"/>
          <p:nvPr>
            <p:ph idx="29" type="title"/>
          </p:nvPr>
        </p:nvSpPr>
        <p:spPr>
          <a:xfrm>
            <a:off x="5731300" y="4011450"/>
            <a:ext cx="2891400" cy="603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18" name="Google Shape;218;p1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10"/>
          <p:cNvSpPr txBox="1"/>
          <p:nvPr>
            <p:ph idx="30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p10"/>
          <p:cNvSpPr txBox="1"/>
          <p:nvPr>
            <p:ph idx="31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21" name="Google Shape;221;p1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2" name="Google Shape;222;p1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3" name="Google Shape;223;p10"/>
          <p:cNvSpPr txBox="1"/>
          <p:nvPr>
            <p:ph idx="32" type="title"/>
          </p:nvPr>
        </p:nvSpPr>
        <p:spPr>
          <a:xfrm>
            <a:off x="5731300" y="3374175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4" name="Google Shape;224;p10"/>
          <p:cNvSpPr txBox="1"/>
          <p:nvPr>
            <p:ph idx="33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" name="Google Shape;225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9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44" name="Google Shape;1544;p9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45" name="Google Shape;1545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94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0" name="Google Shape;1550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1" name="Google Shape;1551;p94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52" name="Google Shape;1552;p94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53" name="Google Shape;1553;p94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54" name="Google Shape;1554;p94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55" name="Google Shape;1555;p94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56" name="Google Shape;1556;p94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9" name="Google Shape;1559;p95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60" name="Google Shape;1560;p95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561" name="Google Shape;1561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4" name="Google Shape;1564;p9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65" name="Google Shape;1565;p96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66" name="Google Shape;1566;p96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67" name="Google Shape;1567;p96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68" name="Google Shape;1568;p96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1" name="Google Shape;1571;p9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72" name="Google Shape;1572;p9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73" name="Google Shape;1573;p97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74" name="Google Shape;1574;p9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75" name="Google Shape;1575;p97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76" name="Google Shape;1576;p97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77" name="Google Shape;1577;p97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0" name="Google Shape;1580;p98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81" name="Google Shape;1581;p98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82" name="Google Shape;1582;p98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83" name="Google Shape;1583;p98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84" name="Google Shape;1584;p98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85" name="Google Shape;1585;p98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86" name="Google Shape;1586;p98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87" name="Google Shape;1587;p98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88" name="Google Shape;1588;p98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1" name="Google Shape;1591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2" name="Google Shape;1592;p99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100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95" name="Google Shape;1595;p100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96" name="Google Shape;1596;p100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597" name="Google Shape;1597;p100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98" name="Google Shape;1598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9" name="Google Shape;1599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0" name="Google Shape;1600;p100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1" name="Google Shape;1601;p100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101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04" name="Google Shape;1604;p101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605" name="Google Shape;1605;p101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606" name="Google Shape;1606;p101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07" name="Google Shape;1607;p101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608" name="Google Shape;1608;p101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09" name="Google Shape;1609;p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0" name="Google Shape;1610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1" name="Google Shape;1611;p101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12" name="Google Shape;1612;p101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13" name="Google Shape;1613;p101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80" Type="http://schemas.openxmlformats.org/officeDocument/2006/relationships/slideLayout" Target="../slideLayouts/slideLayout80.xml"/><Relationship Id="rId8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73" Type="http://schemas.openxmlformats.org/officeDocument/2006/relationships/slideLayout" Target="../slideLayouts/slideLayout73.xml"/><Relationship Id="rId72" Type="http://schemas.openxmlformats.org/officeDocument/2006/relationships/slideLayout" Target="../slideLayouts/slideLayout72.xml"/><Relationship Id="rId31" Type="http://schemas.openxmlformats.org/officeDocument/2006/relationships/slideLayout" Target="../slideLayouts/slideLayout31.xml"/><Relationship Id="rId75" Type="http://schemas.openxmlformats.org/officeDocument/2006/relationships/slideLayout" Target="../slideLayouts/slideLayout75.xml"/><Relationship Id="rId30" Type="http://schemas.openxmlformats.org/officeDocument/2006/relationships/slideLayout" Target="../slideLayouts/slideLayout30.xml"/><Relationship Id="rId74" Type="http://schemas.openxmlformats.org/officeDocument/2006/relationships/slideLayout" Target="../slideLayouts/slideLayout74.xml"/><Relationship Id="rId33" Type="http://schemas.openxmlformats.org/officeDocument/2006/relationships/slideLayout" Target="../slideLayouts/slideLayout33.xml"/><Relationship Id="rId77" Type="http://schemas.openxmlformats.org/officeDocument/2006/relationships/slideLayout" Target="../slideLayouts/slideLayout77.xml"/><Relationship Id="rId32" Type="http://schemas.openxmlformats.org/officeDocument/2006/relationships/slideLayout" Target="../slideLayouts/slideLayout32.xml"/><Relationship Id="rId76" Type="http://schemas.openxmlformats.org/officeDocument/2006/relationships/slideLayout" Target="../slideLayouts/slideLayout76.xml"/><Relationship Id="rId35" Type="http://schemas.openxmlformats.org/officeDocument/2006/relationships/slideLayout" Target="../slideLayouts/slideLayout35.xml"/><Relationship Id="rId79" Type="http://schemas.openxmlformats.org/officeDocument/2006/relationships/slideLayout" Target="../slideLayouts/slideLayout79.xml"/><Relationship Id="rId34" Type="http://schemas.openxmlformats.org/officeDocument/2006/relationships/slideLayout" Target="../slideLayouts/slideLayout34.xml"/><Relationship Id="rId78" Type="http://schemas.openxmlformats.org/officeDocument/2006/relationships/slideLayout" Target="../slideLayouts/slideLayout78.xml"/><Relationship Id="rId71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0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20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22.xml"/><Relationship Id="rId66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21.xml"/><Relationship Id="rId65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24.xml"/><Relationship Id="rId68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23.xml"/><Relationship Id="rId67" Type="http://schemas.openxmlformats.org/officeDocument/2006/relationships/slideLayout" Target="../slideLayouts/slideLayout67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69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20.xml"/><Relationship Id="rId42" Type="http://schemas.openxmlformats.org/officeDocument/2006/relationships/slideLayout" Target="../slideLayouts/slideLayout122.xml"/><Relationship Id="rId41" Type="http://schemas.openxmlformats.org/officeDocument/2006/relationships/slideLayout" Target="../slideLayouts/slideLayout121.xml"/><Relationship Id="rId44" Type="http://schemas.openxmlformats.org/officeDocument/2006/relationships/slideLayout" Target="../slideLayouts/slideLayout124.xml"/><Relationship Id="rId43" Type="http://schemas.openxmlformats.org/officeDocument/2006/relationships/slideLayout" Target="../slideLayouts/slideLayout123.xml"/><Relationship Id="rId46" Type="http://schemas.openxmlformats.org/officeDocument/2006/relationships/slideLayout" Target="../slideLayouts/slideLayout126.xml"/><Relationship Id="rId45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81.xml"/><Relationship Id="rId2" Type="http://schemas.openxmlformats.org/officeDocument/2006/relationships/slideLayout" Target="../slideLayouts/slideLayout82.xml"/><Relationship Id="rId3" Type="http://schemas.openxmlformats.org/officeDocument/2006/relationships/slideLayout" Target="../slideLayouts/slideLayout83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48" Type="http://schemas.openxmlformats.org/officeDocument/2006/relationships/slideLayout" Target="../slideLayouts/slideLayout128.xml"/><Relationship Id="rId47" Type="http://schemas.openxmlformats.org/officeDocument/2006/relationships/slideLayout" Target="../slideLayouts/slideLayout127.xml"/><Relationship Id="rId49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31" Type="http://schemas.openxmlformats.org/officeDocument/2006/relationships/slideLayout" Target="../slideLayouts/slideLayout111.xml"/><Relationship Id="rId30" Type="http://schemas.openxmlformats.org/officeDocument/2006/relationships/slideLayout" Target="../slideLayouts/slideLayout110.xml"/><Relationship Id="rId33" Type="http://schemas.openxmlformats.org/officeDocument/2006/relationships/slideLayout" Target="../slideLayouts/slideLayout113.xml"/><Relationship Id="rId32" Type="http://schemas.openxmlformats.org/officeDocument/2006/relationships/slideLayout" Target="../slideLayouts/slideLayout112.xml"/><Relationship Id="rId35" Type="http://schemas.openxmlformats.org/officeDocument/2006/relationships/slideLayout" Target="../slideLayouts/slideLayout115.xml"/><Relationship Id="rId34" Type="http://schemas.openxmlformats.org/officeDocument/2006/relationships/slideLayout" Target="../slideLayouts/slideLayout114.xml"/><Relationship Id="rId37" Type="http://schemas.openxmlformats.org/officeDocument/2006/relationships/slideLayout" Target="../slideLayouts/slideLayout117.xml"/><Relationship Id="rId36" Type="http://schemas.openxmlformats.org/officeDocument/2006/relationships/slideLayout" Target="../slideLayouts/slideLayout116.xml"/><Relationship Id="rId39" Type="http://schemas.openxmlformats.org/officeDocument/2006/relationships/slideLayout" Target="../slideLayouts/slideLayout119.xml"/><Relationship Id="rId38" Type="http://schemas.openxmlformats.org/officeDocument/2006/relationships/slideLayout" Target="../slideLayouts/slideLayout118.xml"/><Relationship Id="rId20" Type="http://schemas.openxmlformats.org/officeDocument/2006/relationships/slideLayout" Target="../slideLayouts/slideLayout100.xml"/><Relationship Id="rId22" Type="http://schemas.openxmlformats.org/officeDocument/2006/relationships/slideLayout" Target="../slideLayouts/slideLayout102.xml"/><Relationship Id="rId21" Type="http://schemas.openxmlformats.org/officeDocument/2006/relationships/slideLayout" Target="../slideLayouts/slideLayout101.xml"/><Relationship Id="rId24" Type="http://schemas.openxmlformats.org/officeDocument/2006/relationships/slideLayout" Target="../slideLayouts/slideLayout104.xml"/><Relationship Id="rId23" Type="http://schemas.openxmlformats.org/officeDocument/2006/relationships/slideLayout" Target="../slideLayouts/slideLayout103.xml"/><Relationship Id="rId26" Type="http://schemas.openxmlformats.org/officeDocument/2006/relationships/slideLayout" Target="../slideLayouts/slideLayout106.xml"/><Relationship Id="rId25" Type="http://schemas.openxmlformats.org/officeDocument/2006/relationships/slideLayout" Target="../slideLayouts/slideLayout105.xml"/><Relationship Id="rId28" Type="http://schemas.openxmlformats.org/officeDocument/2006/relationships/slideLayout" Target="../slideLayouts/slideLayout108.xml"/><Relationship Id="rId27" Type="http://schemas.openxmlformats.org/officeDocument/2006/relationships/slideLayout" Target="../slideLayouts/slideLayout107.xml"/><Relationship Id="rId29" Type="http://schemas.openxmlformats.org/officeDocument/2006/relationships/slideLayout" Target="../slideLayouts/slideLayout109.xml"/><Relationship Id="rId51" Type="http://schemas.openxmlformats.org/officeDocument/2006/relationships/slideLayout" Target="../slideLayouts/slideLayout131.xml"/><Relationship Id="rId50" Type="http://schemas.openxmlformats.org/officeDocument/2006/relationships/slideLayout" Target="../slideLayouts/slideLayout130.xml"/><Relationship Id="rId53" Type="http://schemas.openxmlformats.org/officeDocument/2006/relationships/slideLayout" Target="../slideLayouts/slideLayout133.xml"/><Relationship Id="rId52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0.xml"/><Relationship Id="rId54" Type="http://schemas.openxmlformats.org/officeDocument/2006/relationships/theme" Target="../theme/theme3.xml"/><Relationship Id="rId13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4.xml"/><Relationship Id="rId17" Type="http://schemas.openxmlformats.org/officeDocument/2006/relationships/slideLayout" Target="../slideLayouts/slideLayout97.xml"/><Relationship Id="rId16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99.xml"/><Relationship Id="rId18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A4C2F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  <p:sldLayoutId id="2147483717" r:id="rId70"/>
    <p:sldLayoutId id="2147483718" r:id="rId71"/>
    <p:sldLayoutId id="2147483719" r:id="rId72"/>
    <p:sldLayoutId id="2147483720" r:id="rId73"/>
    <p:sldLayoutId id="2147483721" r:id="rId74"/>
    <p:sldLayoutId id="2147483722" r:id="rId75"/>
    <p:sldLayoutId id="2147483723" r:id="rId76"/>
    <p:sldLayoutId id="2147483724" r:id="rId77"/>
    <p:sldLayoutId id="2147483725" r:id="rId78"/>
    <p:sldLayoutId id="2147483726" r:id="rId79"/>
    <p:sldLayoutId id="2147483727" r:id="rId8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A4C2F4"/>
        </a:solidFill>
      </p:bgPr>
    </p:bg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82"/>
          <p:cNvSpPr txBox="1"/>
          <p:nvPr>
            <p:ph idx="12" type="sldNum"/>
          </p:nvPr>
        </p:nvSpPr>
        <p:spPr>
          <a:xfrm>
            <a:off x="8359800" y="4851000"/>
            <a:ext cx="261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0">
            <a:noAutofit/>
          </a:bodyPr>
          <a:lstStyle>
            <a:lvl1pPr lvl="0" rtl="0" algn="ctr">
              <a:buNone/>
              <a:defRPr sz="11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rtl="0" algn="ctr">
              <a:buNone/>
              <a:defRPr sz="11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rtl="0" algn="ctr">
              <a:buNone/>
              <a:defRPr sz="11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rtl="0" algn="ctr">
              <a:buNone/>
              <a:defRPr sz="11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rtl="0" algn="ctr">
              <a:buNone/>
              <a:defRPr sz="11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rtl="0" algn="ctr">
              <a:buNone/>
              <a:defRPr sz="11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rtl="0" algn="ctr">
              <a:buNone/>
              <a:defRPr sz="11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rtl="0" algn="ctr">
              <a:buNone/>
              <a:defRPr sz="11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rtl="0" algn="ctr">
              <a:buNone/>
              <a:defRPr sz="11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5" name="Google Shape;1505;p82"/>
          <p:cNvSpPr txBox="1"/>
          <p:nvPr>
            <p:ph type="title"/>
          </p:nvPr>
        </p:nvSpPr>
        <p:spPr>
          <a:xfrm>
            <a:off x="163200" y="76200"/>
            <a:ext cx="84579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exend Light"/>
              <a:buNone/>
              <a:defRPr sz="4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506" name="Google Shape;1506;p82"/>
          <p:cNvSpPr txBox="1"/>
          <p:nvPr>
            <p:ph idx="1" type="body"/>
          </p:nvPr>
        </p:nvSpPr>
        <p:spPr>
          <a:xfrm>
            <a:off x="136825" y="2540475"/>
            <a:ext cx="4209300" cy="21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exend"/>
              <a:buChar char="●"/>
              <a:defRPr sz="17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○"/>
              <a:defRPr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●"/>
              <a:defRPr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Char char="○"/>
              <a:def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exend"/>
              <a:buChar char="■"/>
              <a:defRPr sz="11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Char char="●"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Lexend"/>
              <a:buChar char="○"/>
              <a:defRPr sz="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 sz="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  <p:sldLayoutId id="2147483743" r:id="rId16"/>
    <p:sldLayoutId id="2147483744" r:id="rId17"/>
    <p:sldLayoutId id="2147483745" r:id="rId18"/>
    <p:sldLayoutId id="2147483746" r:id="rId19"/>
    <p:sldLayoutId id="2147483747" r:id="rId20"/>
    <p:sldLayoutId id="2147483748" r:id="rId21"/>
    <p:sldLayoutId id="2147483749" r:id="rId22"/>
    <p:sldLayoutId id="2147483750" r:id="rId23"/>
    <p:sldLayoutId id="2147483751" r:id="rId24"/>
    <p:sldLayoutId id="2147483752" r:id="rId25"/>
    <p:sldLayoutId id="2147483753" r:id="rId26"/>
    <p:sldLayoutId id="2147483754" r:id="rId27"/>
    <p:sldLayoutId id="2147483755" r:id="rId28"/>
    <p:sldLayoutId id="2147483756" r:id="rId29"/>
    <p:sldLayoutId id="2147483757" r:id="rId30"/>
    <p:sldLayoutId id="2147483758" r:id="rId31"/>
    <p:sldLayoutId id="2147483759" r:id="rId32"/>
    <p:sldLayoutId id="2147483760" r:id="rId33"/>
    <p:sldLayoutId id="2147483761" r:id="rId34"/>
    <p:sldLayoutId id="2147483762" r:id="rId35"/>
    <p:sldLayoutId id="2147483763" r:id="rId36"/>
    <p:sldLayoutId id="2147483764" r:id="rId37"/>
    <p:sldLayoutId id="2147483765" r:id="rId38"/>
    <p:sldLayoutId id="2147483766" r:id="rId39"/>
    <p:sldLayoutId id="2147483767" r:id="rId40"/>
    <p:sldLayoutId id="2147483768" r:id="rId41"/>
    <p:sldLayoutId id="2147483769" r:id="rId42"/>
    <p:sldLayoutId id="2147483770" r:id="rId43"/>
    <p:sldLayoutId id="2147483771" r:id="rId44"/>
    <p:sldLayoutId id="2147483772" r:id="rId45"/>
    <p:sldLayoutId id="2147483773" r:id="rId46"/>
    <p:sldLayoutId id="2147483774" r:id="rId47"/>
    <p:sldLayoutId id="2147483775" r:id="rId48"/>
    <p:sldLayoutId id="2147483776" r:id="rId49"/>
    <p:sldLayoutId id="2147483777" r:id="rId50"/>
    <p:sldLayoutId id="2147483778" r:id="rId51"/>
    <p:sldLayoutId id="2147483779" r:id="rId52"/>
    <p:sldLayoutId id="2147483780" r:id="rId5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29">
          <p15:clr>
            <a:srgbClr val="E46962"/>
          </p15:clr>
        </p15:guide>
        <p15:guide id="2" pos="494">
          <p15:clr>
            <a:srgbClr val="E46962"/>
          </p15:clr>
        </p15:guide>
        <p15:guide id="3" pos="823">
          <p15:clr>
            <a:srgbClr val="E46962"/>
          </p15:clr>
        </p15:guide>
        <p15:guide id="4" pos="988">
          <p15:clr>
            <a:srgbClr val="E46962"/>
          </p15:clr>
        </p15:guide>
        <p15:guide id="5" pos="1317">
          <p15:clr>
            <a:srgbClr val="E46962"/>
          </p15:clr>
        </p15:guide>
        <p15:guide id="6" pos="1482">
          <p15:clr>
            <a:srgbClr val="E46962"/>
          </p15:clr>
        </p15:guide>
        <p15:guide id="7" pos="1811">
          <p15:clr>
            <a:srgbClr val="E46962"/>
          </p15:clr>
        </p15:guide>
        <p15:guide id="8" pos="1976">
          <p15:clr>
            <a:srgbClr val="E46962"/>
          </p15:clr>
        </p15:guide>
        <p15:guide id="9" pos="2305">
          <p15:clr>
            <a:srgbClr val="E46962"/>
          </p15:clr>
        </p15:guide>
        <p15:guide id="10" pos="2470">
          <p15:clr>
            <a:srgbClr val="E46962"/>
          </p15:clr>
        </p15:guide>
        <p15:guide id="11" pos="2799">
          <p15:clr>
            <a:srgbClr val="E46962"/>
          </p15:clr>
        </p15:guide>
        <p15:guide id="12" pos="5431">
          <p15:clr>
            <a:srgbClr val="E46962"/>
          </p15:clr>
        </p15:guide>
        <p15:guide id="13" pos="5266">
          <p15:clr>
            <a:srgbClr val="E46962"/>
          </p15:clr>
        </p15:guide>
        <p15:guide id="14" pos="4937">
          <p15:clr>
            <a:srgbClr val="E46962"/>
          </p15:clr>
        </p15:guide>
        <p15:guide id="15" pos="4772">
          <p15:clr>
            <a:srgbClr val="E46962"/>
          </p15:clr>
        </p15:guide>
        <p15:guide id="16" pos="4443">
          <p15:clr>
            <a:srgbClr val="E46962"/>
          </p15:clr>
        </p15:guide>
        <p15:guide id="17" pos="4278">
          <p15:clr>
            <a:srgbClr val="E46962"/>
          </p15:clr>
        </p15:guide>
        <p15:guide id="18" pos="3949">
          <p15:clr>
            <a:srgbClr val="E46962"/>
          </p15:clr>
        </p15:guide>
        <p15:guide id="19" pos="3784">
          <p15:clr>
            <a:srgbClr val="E46962"/>
          </p15:clr>
        </p15:guide>
        <p15:guide id="20" pos="3455">
          <p15:clr>
            <a:srgbClr val="E46962"/>
          </p15:clr>
        </p15:guide>
        <p15:guide id="21" pos="3290">
          <p15:clr>
            <a:srgbClr val="E46962"/>
          </p15:clr>
        </p15:guide>
        <p15:guide id="22" pos="296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p136"/>
          <p:cNvSpPr txBox="1"/>
          <p:nvPr>
            <p:ph idx="4294967295" type="subTitle"/>
          </p:nvPr>
        </p:nvSpPr>
        <p:spPr>
          <a:xfrm>
            <a:off x="6109475" y="3949800"/>
            <a:ext cx="2832600" cy="11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Sulaiman Mathew-Wilson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Junior</a:t>
            </a:r>
            <a:r>
              <a:rPr lang="en" sz="1500"/>
              <a:t>,</a:t>
            </a:r>
            <a:r>
              <a:rPr lang="en" sz="1500"/>
              <a:t> Howard University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Environmental Studies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COAS Honors Student</a:t>
            </a:r>
            <a:endParaRPr sz="1500"/>
          </a:p>
        </p:txBody>
      </p:sp>
      <p:pic>
        <p:nvPicPr>
          <p:cNvPr id="1884" name="Google Shape;1884;p136" title="Headshot.jpg"/>
          <p:cNvPicPr preferRelativeResize="0"/>
          <p:nvPr/>
        </p:nvPicPr>
        <p:blipFill rotWithShape="1">
          <a:blip r:embed="rId3">
            <a:alphaModFix/>
          </a:blip>
          <a:srcRect b="0" l="17953" r="13548" t="0"/>
          <a:stretch/>
        </p:blipFill>
        <p:spPr>
          <a:xfrm>
            <a:off x="6109475" y="1193700"/>
            <a:ext cx="2832599" cy="2756099"/>
          </a:xfrm>
          <a:prstGeom prst="rect">
            <a:avLst/>
          </a:prstGeom>
          <a:noFill/>
          <a:ln>
            <a:noFill/>
          </a:ln>
        </p:spPr>
      </p:pic>
      <p:sp>
        <p:nvSpPr>
          <p:cNvPr id="1885" name="Google Shape;1885;p136"/>
          <p:cNvSpPr txBox="1"/>
          <p:nvPr>
            <p:ph idx="12" type="sldNum"/>
          </p:nvPr>
        </p:nvSpPr>
        <p:spPr>
          <a:xfrm>
            <a:off x="8297859" y="4749901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6" name="Google Shape;1886;p136"/>
          <p:cNvSpPr txBox="1"/>
          <p:nvPr/>
        </p:nvSpPr>
        <p:spPr>
          <a:xfrm>
            <a:off x="0" y="1171200"/>
            <a:ext cx="6109500" cy="28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A Comprehensive Look into the State of Air Pollution Globally </a:t>
            </a:r>
            <a:endParaRPr b="1" sz="47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p145"/>
          <p:cNvSpPr txBox="1"/>
          <p:nvPr/>
        </p:nvSpPr>
        <p:spPr>
          <a:xfrm>
            <a:off x="0" y="4697100"/>
            <a:ext cx="9144000" cy="4464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Thank</a:t>
            </a:r>
            <a:r>
              <a:rPr lang="en" sz="17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you for listening!</a:t>
            </a:r>
            <a:r>
              <a:rPr lang="en" sz="17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endParaRPr sz="17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59" name="Google Shape;1959;p145"/>
          <p:cNvSpPr txBox="1"/>
          <p:nvPr>
            <p:ph idx="3" type="body"/>
          </p:nvPr>
        </p:nvSpPr>
        <p:spPr>
          <a:xfrm>
            <a:off x="0" y="1054925"/>
            <a:ext cx="9144000" cy="20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 u="sng">
                <a:latin typeface="Lexend"/>
                <a:ea typeface="Lexend"/>
                <a:cs typeface="Lexend"/>
                <a:sym typeface="Lexend"/>
              </a:rPr>
              <a:t>NOW</a:t>
            </a:r>
            <a:r>
              <a:rPr b="1" lang="en" sz="3500">
                <a:latin typeface="Lexend"/>
                <a:ea typeface="Lexend"/>
                <a:cs typeface="Lexend"/>
                <a:sym typeface="Lexend"/>
              </a:rPr>
              <a:t> is the time to act.</a:t>
            </a:r>
            <a:endParaRPr b="1" sz="35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Lexend"/>
                <a:ea typeface="Lexend"/>
                <a:cs typeface="Lexend"/>
                <a:sym typeface="Lexend"/>
              </a:rPr>
              <a:t>What do </a:t>
            </a:r>
            <a:r>
              <a:rPr b="1" lang="en" sz="3500" u="sng">
                <a:latin typeface="Lexend"/>
                <a:ea typeface="Lexend"/>
                <a:cs typeface="Lexend"/>
                <a:sym typeface="Lexend"/>
              </a:rPr>
              <a:t>YOU</a:t>
            </a:r>
            <a:r>
              <a:rPr b="1" lang="en" sz="3500"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b="1" lang="en" sz="3500">
                <a:latin typeface="Lexend"/>
                <a:ea typeface="Lexend"/>
                <a:cs typeface="Lexend"/>
                <a:sym typeface="Lexend"/>
              </a:rPr>
              <a:t>believe</a:t>
            </a:r>
            <a:r>
              <a:rPr b="1" lang="en" sz="3500">
                <a:latin typeface="Lexend"/>
                <a:ea typeface="Lexend"/>
                <a:cs typeface="Lexend"/>
                <a:sym typeface="Lexend"/>
              </a:rPr>
              <a:t> should be done to address air inequality?</a:t>
            </a:r>
            <a:endParaRPr b="1" sz="35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60" name="Google Shape;1960;p145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7"/>
          <p:cNvSpPr txBox="1"/>
          <p:nvPr>
            <p:ph type="title"/>
          </p:nvPr>
        </p:nvSpPr>
        <p:spPr>
          <a:xfrm>
            <a:off x="2029950" y="446900"/>
            <a:ext cx="50841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cxnSp>
        <p:nvCxnSpPr>
          <p:cNvPr id="1892" name="Google Shape;1892;p137"/>
          <p:cNvCxnSpPr/>
          <p:nvPr/>
        </p:nvCxnSpPr>
        <p:spPr>
          <a:xfrm>
            <a:off x="2710650" y="1252200"/>
            <a:ext cx="372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3" name="Google Shape;1893;p137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4" name="Google Shape;1894;p137"/>
          <p:cNvSpPr txBox="1"/>
          <p:nvPr>
            <p:ph idx="3" type="body"/>
          </p:nvPr>
        </p:nvSpPr>
        <p:spPr>
          <a:xfrm>
            <a:off x="919200" y="1592825"/>
            <a:ext cx="7305600" cy="28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Data Description: </a:t>
            </a:r>
            <a:r>
              <a:rPr lang="en">
                <a:latin typeface="Lexend"/>
                <a:ea typeface="Lexend"/>
                <a:cs typeface="Lexend"/>
                <a:sym typeface="Lexend"/>
              </a:rPr>
              <a:t>Global dataset used to evaluate different air pollutants all around the world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Pollutants evaluated: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Particulate Matter (PM2.5)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Nitrogen Dioxide (N02)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Ozone (O3)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Carbon Monoxide (CO)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Dataset Use Cases: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Identify pollution trends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Analyze health risks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Derive actionable insights</a:t>
            </a:r>
            <a:endParaRPr sz="13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138"/>
          <p:cNvSpPr txBox="1"/>
          <p:nvPr>
            <p:ph type="title"/>
          </p:nvPr>
        </p:nvSpPr>
        <p:spPr>
          <a:xfrm>
            <a:off x="2029950" y="446900"/>
            <a:ext cx="50841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cxnSp>
        <p:nvCxnSpPr>
          <p:cNvPr id="1900" name="Google Shape;1900;p138"/>
          <p:cNvCxnSpPr/>
          <p:nvPr/>
        </p:nvCxnSpPr>
        <p:spPr>
          <a:xfrm>
            <a:off x="2710650" y="1252200"/>
            <a:ext cx="372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1" name="Google Shape;1901;p138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2" name="Google Shape;1902;p138"/>
          <p:cNvSpPr txBox="1"/>
          <p:nvPr>
            <p:ph idx="3" type="body"/>
          </p:nvPr>
        </p:nvSpPr>
        <p:spPr>
          <a:xfrm>
            <a:off x="919200" y="1592825"/>
            <a:ext cx="7305600" cy="25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Health Impacts: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Public health concern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Exposure can lead to cardiovascular &amp; respiratory diseases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Increases the risk of respiratory infections &amp; pulmonary diseases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Importance of air quality data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Fills data gaps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Informs policy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Democratization of information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Informs the public, keeping them aware &amp; engaged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03" name="Google Shape;1903;p138"/>
          <p:cNvSpPr/>
          <p:nvPr/>
        </p:nvSpPr>
        <p:spPr>
          <a:xfrm>
            <a:off x="1453350" y="4139800"/>
            <a:ext cx="6237300" cy="867600"/>
          </a:xfrm>
          <a:prstGeom prst="roundRect">
            <a:avLst>
              <a:gd fmla="val 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According to HEI’s State of Global Air Report, 8.1 million premature deaths annually are attributed to air pollution</a:t>
            </a:r>
            <a:endParaRPr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139"/>
          <p:cNvSpPr txBox="1"/>
          <p:nvPr>
            <p:ph type="title"/>
          </p:nvPr>
        </p:nvSpPr>
        <p:spPr>
          <a:xfrm>
            <a:off x="2029950" y="446900"/>
            <a:ext cx="50841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cxnSp>
        <p:nvCxnSpPr>
          <p:cNvPr id="1909" name="Google Shape;1909;p139"/>
          <p:cNvCxnSpPr/>
          <p:nvPr/>
        </p:nvCxnSpPr>
        <p:spPr>
          <a:xfrm>
            <a:off x="2452525" y="1314500"/>
            <a:ext cx="4257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0" name="Google Shape;1910;p139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1" name="Google Shape;1911;p139"/>
          <p:cNvSpPr txBox="1"/>
          <p:nvPr>
            <p:ph idx="3" type="body"/>
          </p:nvPr>
        </p:nvSpPr>
        <p:spPr>
          <a:xfrm>
            <a:off x="919200" y="1592825"/>
            <a:ext cx="7305600" cy="28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Country: Replaced missing values with "Unknown" 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Preserve data volume while allowing country-agnostic analysis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City: Dropped rows with missing city names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Geographic analysis requires city-level data; imputation would be unreliable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Result: 1 row removed, 23,462 rows remain</a:t>
            </a:r>
            <a:endParaRPr sz="13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140"/>
          <p:cNvSpPr txBox="1"/>
          <p:nvPr>
            <p:ph type="title"/>
          </p:nvPr>
        </p:nvSpPr>
        <p:spPr>
          <a:xfrm>
            <a:off x="2029950" y="446900"/>
            <a:ext cx="50841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cxnSp>
        <p:nvCxnSpPr>
          <p:cNvPr id="1917" name="Google Shape;1917;p140"/>
          <p:cNvCxnSpPr/>
          <p:nvPr/>
        </p:nvCxnSpPr>
        <p:spPr>
          <a:xfrm>
            <a:off x="2452525" y="1314500"/>
            <a:ext cx="4280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8" name="Google Shape;1918;p140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9" name="Google Shape;1919;p140"/>
          <p:cNvSpPr txBox="1"/>
          <p:nvPr>
            <p:ph idx="3" type="body"/>
          </p:nvPr>
        </p:nvSpPr>
        <p:spPr>
          <a:xfrm>
            <a:off x="919200" y="1592825"/>
            <a:ext cx="7305600" cy="28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Duplicate check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None found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Value Handling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No negative AQI values detected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Zero values retained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300">
                <a:latin typeface="Lexend"/>
                <a:ea typeface="Lexend"/>
                <a:cs typeface="Lexend"/>
                <a:sym typeface="Lexend"/>
              </a:rPr>
              <a:t>Zeros indicate very clean air; it is important that these values remain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Outlier Detection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Outliers identified using IQR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Retained outliers for realistic environmental analysis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141"/>
          <p:cNvSpPr txBox="1"/>
          <p:nvPr>
            <p:ph type="title"/>
          </p:nvPr>
        </p:nvSpPr>
        <p:spPr>
          <a:xfrm>
            <a:off x="2029950" y="117625"/>
            <a:ext cx="50841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Pie Chart</a:t>
            </a:r>
            <a:endParaRPr/>
          </a:p>
        </p:txBody>
      </p:sp>
      <p:cxnSp>
        <p:nvCxnSpPr>
          <p:cNvPr id="1925" name="Google Shape;1925;p141"/>
          <p:cNvCxnSpPr/>
          <p:nvPr/>
        </p:nvCxnSpPr>
        <p:spPr>
          <a:xfrm>
            <a:off x="2214100" y="922925"/>
            <a:ext cx="47688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6" name="Google Shape;1926;p141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7" name="Google Shape;1927;p141"/>
          <p:cNvSpPr/>
          <p:nvPr/>
        </p:nvSpPr>
        <p:spPr>
          <a:xfrm>
            <a:off x="1767450" y="1101375"/>
            <a:ext cx="5609100" cy="3917400"/>
          </a:xfrm>
          <a:prstGeom prst="roundRect">
            <a:avLst>
              <a:gd fmla="val 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28" name="Google Shape;1928;p141" title="Screenshot 2025-12-03 at 10.46.58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3625" y="1319300"/>
            <a:ext cx="4956749" cy="352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2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p142"/>
          <p:cNvSpPr txBox="1"/>
          <p:nvPr>
            <p:ph type="title"/>
          </p:nvPr>
        </p:nvSpPr>
        <p:spPr>
          <a:xfrm>
            <a:off x="2029950" y="208475"/>
            <a:ext cx="50841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GeoMap</a:t>
            </a:r>
            <a:endParaRPr/>
          </a:p>
        </p:txBody>
      </p:sp>
      <p:cxnSp>
        <p:nvCxnSpPr>
          <p:cNvPr id="1934" name="Google Shape;1934;p142"/>
          <p:cNvCxnSpPr/>
          <p:nvPr/>
        </p:nvCxnSpPr>
        <p:spPr>
          <a:xfrm>
            <a:off x="3111075" y="1076075"/>
            <a:ext cx="2929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35" name="Google Shape;1935;p142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6" name="Google Shape;1936;p142"/>
          <p:cNvSpPr/>
          <p:nvPr/>
        </p:nvSpPr>
        <p:spPr>
          <a:xfrm>
            <a:off x="45425" y="1314500"/>
            <a:ext cx="9038100" cy="2924100"/>
          </a:xfrm>
          <a:prstGeom prst="roundRect">
            <a:avLst>
              <a:gd fmla="val 0" name="adj"/>
            </a:avLst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37" name="Google Shape;1937;p142" title="Screenshot 2025-12-03 at 10.46.38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225" y="1640862"/>
            <a:ext cx="8727572" cy="227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143"/>
          <p:cNvSpPr txBox="1"/>
          <p:nvPr>
            <p:ph type="title"/>
          </p:nvPr>
        </p:nvSpPr>
        <p:spPr>
          <a:xfrm>
            <a:off x="2029950" y="446900"/>
            <a:ext cx="50841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cxnSp>
        <p:nvCxnSpPr>
          <p:cNvPr id="1943" name="Google Shape;1943;p143"/>
          <p:cNvCxnSpPr/>
          <p:nvPr/>
        </p:nvCxnSpPr>
        <p:spPr>
          <a:xfrm>
            <a:off x="2452525" y="1314500"/>
            <a:ext cx="4280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4" name="Google Shape;1944;p143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5" name="Google Shape;1945;p143"/>
          <p:cNvSpPr txBox="1"/>
          <p:nvPr>
            <p:ph idx="3" type="body"/>
          </p:nvPr>
        </p:nvSpPr>
        <p:spPr>
          <a:xfrm>
            <a:off x="919200" y="1751800"/>
            <a:ext cx="7305600" cy="19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PM2.5 is a major contributor to poor air quality globally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Carbon Monoxide and Ozone show moderate correlations, but vary by region and local emission sources 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NO2 is less dominant but remains a concern in urban areas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High risk among areas in Africa, South Asia, Middle East 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Urban environments with heavy traffic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Industrial regions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p144"/>
          <p:cNvSpPr txBox="1"/>
          <p:nvPr>
            <p:ph type="title"/>
          </p:nvPr>
        </p:nvSpPr>
        <p:spPr>
          <a:xfrm>
            <a:off x="2029950" y="446900"/>
            <a:ext cx="50841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cxnSp>
        <p:nvCxnSpPr>
          <p:cNvPr id="1951" name="Google Shape;1951;p144"/>
          <p:cNvCxnSpPr/>
          <p:nvPr/>
        </p:nvCxnSpPr>
        <p:spPr>
          <a:xfrm>
            <a:off x="2687250" y="1314500"/>
            <a:ext cx="3769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52" name="Google Shape;1952;p144"/>
          <p:cNvSpPr txBox="1"/>
          <p:nvPr>
            <p:ph idx="12" type="sldNum"/>
          </p:nvPr>
        </p:nvSpPr>
        <p:spPr>
          <a:xfrm>
            <a:off x="8346759" y="4721876"/>
            <a:ext cx="548700" cy="393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3" name="Google Shape;1953;p144"/>
          <p:cNvSpPr txBox="1"/>
          <p:nvPr>
            <p:ph idx="3" type="body"/>
          </p:nvPr>
        </p:nvSpPr>
        <p:spPr>
          <a:xfrm>
            <a:off x="919200" y="1626900"/>
            <a:ext cx="7305600" cy="30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Expand datas</a:t>
            </a:r>
            <a:r>
              <a:rPr b="1" lang="en">
                <a:latin typeface="Lexend"/>
                <a:ea typeface="Lexend"/>
                <a:cs typeface="Lexend"/>
                <a:sym typeface="Lexend"/>
              </a:rPr>
              <a:t>et to </a:t>
            </a:r>
            <a:r>
              <a:rPr b="1" lang="en">
                <a:latin typeface="Lexend"/>
                <a:ea typeface="Lexend"/>
                <a:cs typeface="Lexend"/>
                <a:sym typeface="Lexend"/>
              </a:rPr>
              <a:t>cover underrepresented areas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Africa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Places with less capacity to conduct monitoring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Policy simulation models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Model impact of emission controls and traffic reductions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Cost-benefit analysis of air quality improvement initiatives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Lexend"/>
              <a:buChar char="-"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Community engagement tools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Citizen science initiatives for local air monitoring 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Educational resources linking AQI to health outcomes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Low-Cost Sensors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exend"/>
              <a:buChar char="-"/>
            </a:pPr>
            <a:r>
              <a:rPr lang="en" sz="1500">
                <a:latin typeface="Lexend"/>
                <a:ea typeface="Lexend"/>
                <a:cs typeface="Lexend"/>
                <a:sym typeface="Lexend"/>
              </a:rPr>
              <a:t>More publicly available data</a:t>
            </a:r>
            <a:endParaRPr sz="15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OARD MEETING">
  <a:themeElements>
    <a:clrScheme name="Simple Light">
      <a:dk1>
        <a:srgbClr val="E1DCD8"/>
      </a:dk1>
      <a:lt1>
        <a:srgbClr val="032C3C"/>
      </a:lt1>
      <a:dk2>
        <a:srgbClr val="381819"/>
      </a:dk2>
      <a:lt2>
        <a:srgbClr val="EAEAEA"/>
      </a:lt2>
      <a:accent1>
        <a:srgbClr val="BA351A"/>
      </a:accent1>
      <a:accent2>
        <a:srgbClr val="6B2A2D"/>
      </a:accent2>
      <a:accent3>
        <a:srgbClr val="E7D5A6"/>
      </a:accent3>
      <a:accent4>
        <a:srgbClr val="7EDA9C"/>
      </a:accent4>
      <a:accent5>
        <a:srgbClr val="90B3EC"/>
      </a:accent5>
      <a:accent6>
        <a:srgbClr val="E6C5B8"/>
      </a:accent6>
      <a:hlink>
        <a:srgbClr val="9E9E9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roduct Roadmap">
  <a:themeElements>
    <a:clrScheme name="Simple Light">
      <a:dk1>
        <a:srgbClr val="D32600"/>
      </a:dk1>
      <a:lt1>
        <a:srgbClr val="000000"/>
      </a:lt1>
      <a:dk2>
        <a:srgbClr val="FFFFFF"/>
      </a:dk2>
      <a:lt2>
        <a:srgbClr val="E57360"/>
      </a:lt2>
      <a:accent1>
        <a:srgbClr val="666666"/>
      </a:accent1>
      <a:accent2>
        <a:srgbClr val="B7B7B7"/>
      </a:accent2>
      <a:accent3>
        <a:srgbClr val="EFEFEF"/>
      </a:accent3>
      <a:accent4>
        <a:srgbClr val="F9EDE5"/>
      </a:accent4>
      <a:accent5>
        <a:srgbClr val="F3F3F3"/>
      </a:accent5>
      <a:accent6>
        <a:srgbClr val="F7F7F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